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Raleway ExtraBold"/>
      <p:bold r:id="rId55"/>
      <p:boldItalic r:id="rId56"/>
    </p:embeddedFont>
    <p:embeddedFont>
      <p:font typeface="Work Sans Light"/>
      <p:regular r:id="rId57"/>
      <p:bold r:id="rId58"/>
    </p:embeddedFont>
    <p:embeddedFont>
      <p:font typeface="Work Sans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23317B2-1123-485E-B9A2-D35F128D6131}">
  <a:tblStyle styleId="{523317B2-1123-485E-B9A2-D35F128D61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Work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RalewayExtraBold-bold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WorkSansLight-regular.fntdata"/><Relationship Id="rId12" Type="http://schemas.openxmlformats.org/officeDocument/2006/relationships/slide" Target="slides/slide7.xml"/><Relationship Id="rId56" Type="http://schemas.openxmlformats.org/officeDocument/2006/relationships/font" Target="fonts/RalewayExtra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WorkSans-regular.fntdata"/><Relationship Id="rId14" Type="http://schemas.openxmlformats.org/officeDocument/2006/relationships/slide" Target="slides/slide9.xml"/><Relationship Id="rId58" Type="http://schemas.openxmlformats.org/officeDocument/2006/relationships/font" Target="fonts/WorkSans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02ee4050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02ee405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e02ee4050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e02ee40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e02ee4050_1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e02ee405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e02ee4050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e02ee405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02ee4050_3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02ee4050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e02ee4050_3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e02ee4050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02ee4050_3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e02ee4050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02ee4050_8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e02ee4050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e02ee4050_7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e02ee4050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02ee4050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02ee40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e02ee4050_7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e02ee405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e02ee4050_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e02ee4050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77a2db5b9_0_5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77a2db5b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02ee4050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e02ee40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02ee4050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02ee40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02ee4050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02ee405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e02ee4050_9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e02ee4050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02ee4050_1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e02ee405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353775" y="3795498"/>
            <a:ext cx="1722922" cy="1698645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654971" y="-410153"/>
            <a:ext cx="2805957" cy="2661973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017770" y="693100"/>
            <a:ext cx="1910145" cy="1701221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986735">
            <a:off x="654370" y="3671524"/>
            <a:ext cx="2361497" cy="1160970"/>
          </a:xfrm>
          <a:custGeom>
            <a:rect b="b" l="l" r="r" t="t"/>
            <a:pathLst>
              <a:path extrusionOk="0" h="1341534" w="2728778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7283088">
            <a:off x="8001790" y="3285780"/>
            <a:ext cx="1578088" cy="1381267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10155561">
            <a:off x="-945733" y="1047694"/>
            <a:ext cx="3985308" cy="1963944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-271725" y="550602"/>
            <a:ext cx="1123676" cy="1157073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216025" y="1991825"/>
            <a:ext cx="6711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scribbles 1">
  <p:cSld name="BLANK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-296625" y="-263875"/>
            <a:ext cx="2030379" cy="2001770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 rot="1832534">
            <a:off x="8091114" y="518904"/>
            <a:ext cx="1576304" cy="1379706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 rot="-2178819">
            <a:off x="7229719" y="2940743"/>
            <a:ext cx="2971008" cy="1464977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6757725" y="3704750"/>
            <a:ext cx="1568804" cy="1615431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-494451" y="1212725"/>
            <a:ext cx="1262060" cy="1124021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scribbles 2">
  <p:cSld name="BLANK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363975" y="-139378"/>
            <a:ext cx="1725952" cy="1537174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2"/>
          <p:cNvSpPr/>
          <p:nvPr/>
        </p:nvSpPr>
        <p:spPr>
          <a:xfrm>
            <a:off x="-833250" y="989836"/>
            <a:ext cx="1722922" cy="1698645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/>
          <p:nvPr/>
        </p:nvSpPr>
        <p:spPr>
          <a:xfrm rot="3883627">
            <a:off x="5783707" y="3854784"/>
            <a:ext cx="1547313" cy="1912394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/>
          <p:nvPr/>
        </p:nvSpPr>
        <p:spPr>
          <a:xfrm rot="-10111965">
            <a:off x="7102246" y="-359891"/>
            <a:ext cx="2575201" cy="1264627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4738425" y="4133800"/>
            <a:ext cx="1416809" cy="1458918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2"/>
          <p:cNvSpPr/>
          <p:nvPr/>
        </p:nvSpPr>
        <p:spPr>
          <a:xfrm rot="-1859643">
            <a:off x="7847841" y="325734"/>
            <a:ext cx="945912" cy="1176986"/>
          </a:xfrm>
          <a:custGeom>
            <a:rect b="b" l="l" r="r" t="t"/>
            <a:pathLst>
              <a:path extrusionOk="0" h="1451708" w="1166698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scribbles 3">
  <p:cSld name="BLANK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3"/>
          <p:cNvSpPr/>
          <p:nvPr/>
        </p:nvSpPr>
        <p:spPr>
          <a:xfrm flipH="1">
            <a:off x="7835213" y="3361850"/>
            <a:ext cx="1568804" cy="1615431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/>
          <p:nvPr/>
        </p:nvSpPr>
        <p:spPr>
          <a:xfrm flipH="1" rot="-5400000">
            <a:off x="161815" y="3378547"/>
            <a:ext cx="1825737" cy="2198998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/>
          <p:nvPr/>
        </p:nvSpPr>
        <p:spPr>
          <a:xfrm flipH="1">
            <a:off x="6793464" y="-380376"/>
            <a:ext cx="1780528" cy="1585781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/>
          <p:nvPr/>
        </p:nvSpPr>
        <p:spPr>
          <a:xfrm flipH="1">
            <a:off x="-544275" y="645938"/>
            <a:ext cx="1566292" cy="1544222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/>
          <p:nvPr/>
        </p:nvSpPr>
        <p:spPr>
          <a:xfrm flipH="1">
            <a:off x="6244184" y="4423655"/>
            <a:ext cx="2574272" cy="1045975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363974" y="-139386"/>
            <a:ext cx="2380859" cy="2120450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538350" y="1180336"/>
            <a:ext cx="1722922" cy="1698645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 rot="3886626">
            <a:off x="5504907" y="3800569"/>
            <a:ext cx="2184896" cy="1912394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 rot="-10114520">
            <a:off x="6110162" y="-457878"/>
            <a:ext cx="3531172" cy="1733961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6891075" y="3047950"/>
            <a:ext cx="1416809" cy="1458918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1216025" y="3144854"/>
            <a:ext cx="6711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 rot="-1859257">
            <a:off x="7432020" y="368594"/>
            <a:ext cx="1201023" cy="1494418"/>
          </a:xfrm>
          <a:custGeom>
            <a:rect b="b" l="l" r="r" t="t"/>
            <a:pathLst>
              <a:path extrusionOk="0" h="1451708" w="1166698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841169" y="534700"/>
            <a:ext cx="1445085" cy="1017492"/>
          </a:xfrm>
          <a:custGeom>
            <a:rect b="b" l="l" r="r" t="t"/>
            <a:pathLst>
              <a:path extrusionOk="0" h="1017492" w="3176012">
                <a:moveTo>
                  <a:pt x="3132430" y="666969"/>
                </a:moveTo>
                <a:cubicBezTo>
                  <a:pt x="3048872" y="666537"/>
                  <a:pt x="2965324" y="665692"/>
                  <a:pt x="2881784" y="664435"/>
                </a:cubicBezTo>
                <a:cubicBezTo>
                  <a:pt x="2911457" y="560567"/>
                  <a:pt x="2629330" y="585051"/>
                  <a:pt x="2573160" y="581778"/>
                </a:cubicBezTo>
                <a:cubicBezTo>
                  <a:pt x="2431445" y="573528"/>
                  <a:pt x="2289782" y="566179"/>
                  <a:pt x="2148177" y="556069"/>
                </a:cubicBezTo>
                <a:cubicBezTo>
                  <a:pt x="2240727" y="555874"/>
                  <a:pt x="2333276" y="556663"/>
                  <a:pt x="2425825" y="558434"/>
                </a:cubicBezTo>
                <a:cubicBezTo>
                  <a:pt x="2478456" y="559458"/>
                  <a:pt x="2566166" y="581688"/>
                  <a:pt x="2608316" y="544824"/>
                </a:cubicBezTo>
                <a:cubicBezTo>
                  <a:pt x="2634593" y="521856"/>
                  <a:pt x="2642475" y="479653"/>
                  <a:pt x="2616256" y="454663"/>
                </a:cubicBezTo>
                <a:cubicBezTo>
                  <a:pt x="2579265" y="419407"/>
                  <a:pt x="2438011" y="441313"/>
                  <a:pt x="2389146" y="440574"/>
                </a:cubicBezTo>
                <a:lnTo>
                  <a:pt x="2590602" y="434326"/>
                </a:lnTo>
                <a:cubicBezTo>
                  <a:pt x="2632162" y="433030"/>
                  <a:pt x="2693051" y="443302"/>
                  <a:pt x="2728454" y="417158"/>
                </a:cubicBezTo>
                <a:cubicBezTo>
                  <a:pt x="2747899" y="402816"/>
                  <a:pt x="2767078" y="370360"/>
                  <a:pt x="2757894" y="345130"/>
                </a:cubicBezTo>
                <a:cubicBezTo>
                  <a:pt x="2742714" y="303452"/>
                  <a:pt x="2686115" y="313698"/>
                  <a:pt x="2651477" y="312804"/>
                </a:cubicBezTo>
                <a:cubicBezTo>
                  <a:pt x="2660837" y="294068"/>
                  <a:pt x="2663839" y="264911"/>
                  <a:pt x="2646986" y="248728"/>
                </a:cubicBezTo>
                <a:cubicBezTo>
                  <a:pt x="2680120" y="248423"/>
                  <a:pt x="3024562" y="270607"/>
                  <a:pt x="2933268" y="147860"/>
                </a:cubicBezTo>
                <a:cubicBezTo>
                  <a:pt x="2897146" y="99292"/>
                  <a:pt x="2784741" y="141185"/>
                  <a:pt x="2733730" y="129746"/>
                </a:cubicBezTo>
                <a:cubicBezTo>
                  <a:pt x="2687191" y="119318"/>
                  <a:pt x="2712340" y="113978"/>
                  <a:pt x="2674228" y="92714"/>
                </a:cubicBezTo>
                <a:cubicBezTo>
                  <a:pt x="2645243" y="76512"/>
                  <a:pt x="2577937" y="90329"/>
                  <a:pt x="2545541" y="90608"/>
                </a:cubicBezTo>
                <a:cubicBezTo>
                  <a:pt x="2178679" y="93790"/>
                  <a:pt x="1798168" y="126162"/>
                  <a:pt x="1433755" y="84322"/>
                </a:cubicBezTo>
                <a:cubicBezTo>
                  <a:pt x="1250435" y="63272"/>
                  <a:pt x="1068009" y="35204"/>
                  <a:pt x="884694" y="14329"/>
                </a:cubicBezTo>
                <a:cubicBezTo>
                  <a:pt x="735538" y="-2670"/>
                  <a:pt x="577346" y="-17628"/>
                  <a:pt x="437822" y="50816"/>
                </a:cubicBezTo>
                <a:cubicBezTo>
                  <a:pt x="408273" y="65313"/>
                  <a:pt x="379241" y="98372"/>
                  <a:pt x="350878" y="109668"/>
                </a:cubicBezTo>
                <a:cubicBezTo>
                  <a:pt x="319765" y="122060"/>
                  <a:pt x="256894" y="110485"/>
                  <a:pt x="223021" y="110776"/>
                </a:cubicBezTo>
                <a:cubicBezTo>
                  <a:pt x="169871" y="111243"/>
                  <a:pt x="91482" y="94445"/>
                  <a:pt x="65516" y="156032"/>
                </a:cubicBezTo>
                <a:cubicBezTo>
                  <a:pt x="14771" y="276459"/>
                  <a:pt x="346820" y="226382"/>
                  <a:pt x="407333" y="225857"/>
                </a:cubicBezTo>
                <a:cubicBezTo>
                  <a:pt x="382988" y="261223"/>
                  <a:pt x="391356" y="241942"/>
                  <a:pt x="371547" y="263673"/>
                </a:cubicBezTo>
                <a:cubicBezTo>
                  <a:pt x="362285" y="273835"/>
                  <a:pt x="349860" y="279920"/>
                  <a:pt x="342859" y="293031"/>
                </a:cubicBezTo>
                <a:cubicBezTo>
                  <a:pt x="330422" y="316362"/>
                  <a:pt x="329650" y="341741"/>
                  <a:pt x="348609" y="360995"/>
                </a:cubicBezTo>
                <a:cubicBezTo>
                  <a:pt x="372423" y="385175"/>
                  <a:pt x="435347" y="372596"/>
                  <a:pt x="466199" y="373400"/>
                </a:cubicBezTo>
                <a:lnTo>
                  <a:pt x="651867" y="378221"/>
                </a:lnTo>
                <a:cubicBezTo>
                  <a:pt x="573879" y="380645"/>
                  <a:pt x="441213" y="359583"/>
                  <a:pt x="368747" y="390892"/>
                </a:cubicBezTo>
                <a:cubicBezTo>
                  <a:pt x="343385" y="401851"/>
                  <a:pt x="318806" y="428856"/>
                  <a:pt x="321827" y="458480"/>
                </a:cubicBezTo>
                <a:cubicBezTo>
                  <a:pt x="326746" y="506685"/>
                  <a:pt x="371898" y="503503"/>
                  <a:pt x="409582" y="508026"/>
                </a:cubicBezTo>
                <a:cubicBezTo>
                  <a:pt x="386553" y="531241"/>
                  <a:pt x="371943" y="584630"/>
                  <a:pt x="411339" y="600884"/>
                </a:cubicBezTo>
                <a:cubicBezTo>
                  <a:pt x="343405" y="598350"/>
                  <a:pt x="166928" y="556814"/>
                  <a:pt x="131772" y="635880"/>
                </a:cubicBezTo>
                <a:cubicBezTo>
                  <a:pt x="90289" y="729204"/>
                  <a:pt x="255649" y="721246"/>
                  <a:pt x="307801" y="727908"/>
                </a:cubicBezTo>
                <a:cubicBezTo>
                  <a:pt x="246264" y="741738"/>
                  <a:pt x="233864" y="812043"/>
                  <a:pt x="286249" y="840461"/>
                </a:cubicBezTo>
                <a:cubicBezTo>
                  <a:pt x="316266" y="856741"/>
                  <a:pt x="382177" y="852127"/>
                  <a:pt x="416433" y="856054"/>
                </a:cubicBezTo>
                <a:cubicBezTo>
                  <a:pt x="459851" y="861049"/>
                  <a:pt x="503294" y="865849"/>
                  <a:pt x="546760" y="870455"/>
                </a:cubicBezTo>
                <a:lnTo>
                  <a:pt x="307074" y="867571"/>
                </a:lnTo>
                <a:cubicBezTo>
                  <a:pt x="234078" y="866696"/>
                  <a:pt x="137690" y="848886"/>
                  <a:pt x="67396" y="864693"/>
                </a:cubicBezTo>
                <a:cubicBezTo>
                  <a:pt x="34339" y="872127"/>
                  <a:pt x="1522" y="890137"/>
                  <a:pt x="64" y="929676"/>
                </a:cubicBezTo>
                <a:cubicBezTo>
                  <a:pt x="-1912" y="983266"/>
                  <a:pt x="42072" y="980823"/>
                  <a:pt x="83198" y="981970"/>
                </a:cubicBezTo>
                <a:cubicBezTo>
                  <a:pt x="403995" y="990907"/>
                  <a:pt x="725407" y="989695"/>
                  <a:pt x="1046308" y="993552"/>
                </a:cubicBezTo>
                <a:lnTo>
                  <a:pt x="2007104" y="1005107"/>
                </a:lnTo>
                <a:lnTo>
                  <a:pt x="2216500" y="1007628"/>
                </a:lnTo>
                <a:cubicBezTo>
                  <a:pt x="2281116" y="1008406"/>
                  <a:pt x="2380661" y="1029870"/>
                  <a:pt x="2442301" y="1008062"/>
                </a:cubicBezTo>
                <a:cubicBezTo>
                  <a:pt x="2472610" y="997343"/>
                  <a:pt x="2504525" y="959819"/>
                  <a:pt x="2492366" y="924777"/>
                </a:cubicBezTo>
                <a:cubicBezTo>
                  <a:pt x="2474159" y="872366"/>
                  <a:pt x="2381750" y="891530"/>
                  <a:pt x="2340339" y="890376"/>
                </a:cubicBezTo>
                <a:cubicBezTo>
                  <a:pt x="2462000" y="767804"/>
                  <a:pt x="2123203" y="781913"/>
                  <a:pt x="2079834" y="779146"/>
                </a:cubicBezTo>
                <a:cubicBezTo>
                  <a:pt x="2324102" y="782416"/>
                  <a:pt x="2568385" y="784145"/>
                  <a:pt x="2812683" y="784331"/>
                </a:cubicBezTo>
                <a:cubicBezTo>
                  <a:pt x="2871480" y="784361"/>
                  <a:pt x="2930277" y="784307"/>
                  <a:pt x="2989075" y="784168"/>
                </a:cubicBezTo>
                <a:cubicBezTo>
                  <a:pt x="3032100" y="784065"/>
                  <a:pt x="3097105" y="797474"/>
                  <a:pt x="3136247" y="778206"/>
                </a:cubicBezTo>
                <a:cubicBezTo>
                  <a:pt x="3182345" y="755575"/>
                  <a:pt x="3205465" y="667332"/>
                  <a:pt x="3132430" y="666969"/>
                </a:cubicBezTo>
                <a:close/>
                <a:moveTo>
                  <a:pt x="587432" y="607728"/>
                </a:moveTo>
                <a:cubicBezTo>
                  <a:pt x="565083" y="606864"/>
                  <a:pt x="542732" y="605999"/>
                  <a:pt x="520380" y="605135"/>
                </a:cubicBezTo>
                <a:lnTo>
                  <a:pt x="750245" y="605135"/>
                </a:lnTo>
                <a:cubicBezTo>
                  <a:pt x="745967" y="625232"/>
                  <a:pt x="610922" y="608687"/>
                  <a:pt x="587432" y="60772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1216025" y="1552200"/>
            <a:ext cx="5456700" cy="23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/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1" name="Google Shape;31;p4"/>
          <p:cNvSpPr txBox="1"/>
          <p:nvPr/>
        </p:nvSpPr>
        <p:spPr>
          <a:xfrm>
            <a:off x="1216025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9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482850" y="-478441"/>
            <a:ext cx="1691129" cy="1577178"/>
          </a:xfrm>
          <a:custGeom>
            <a:rect b="b" l="l" r="r" t="t"/>
            <a:pathLst>
              <a:path extrusionOk="0" h="1348015" w="1445409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7524748" y="2004302"/>
            <a:ext cx="2169605" cy="2139034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 rot="5828734">
            <a:off x="6579602" y="3865726"/>
            <a:ext cx="2358243" cy="1159370"/>
          </a:xfrm>
          <a:custGeom>
            <a:rect b="b" l="l" r="r" t="t"/>
            <a:pathLst>
              <a:path extrusionOk="0" h="1341534" w="2728778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 rot="2087446">
            <a:off x="-347111" y="4074972"/>
            <a:ext cx="1577102" cy="1380404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6000753" y="-218972"/>
            <a:ext cx="3409660" cy="862777"/>
          </a:xfrm>
          <a:custGeom>
            <a:rect b="b" l="l" r="r" t="t"/>
            <a:pathLst>
              <a:path extrusionOk="0" h="667526" w="2638035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258525" y="-549627"/>
            <a:ext cx="2337836" cy="2304895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 rot="1832534">
            <a:off x="8091114" y="518904"/>
            <a:ext cx="1576304" cy="1379706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 rot="-2178819">
            <a:off x="7229719" y="2940743"/>
            <a:ext cx="2971008" cy="1464977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6757725" y="3704750"/>
            <a:ext cx="1568804" cy="1615431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-608751" y="1003175"/>
            <a:ext cx="1262060" cy="1124021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-544275" y="3228500"/>
            <a:ext cx="1568804" cy="1615431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 rot="5400000">
            <a:off x="7272240" y="3378547"/>
            <a:ext cx="1825737" cy="2198998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685804" y="-380379"/>
            <a:ext cx="2346749" cy="2090071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8237775" y="436811"/>
            <a:ext cx="1780932" cy="1755838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602736" y="4310518"/>
            <a:ext cx="2574272" cy="1045975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1216025" y="1863125"/>
            <a:ext cx="29880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4939920" y="1863125"/>
            <a:ext cx="29880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685537" y="1390705"/>
            <a:ext cx="2138785" cy="2202352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-628647" y="-96447"/>
            <a:ext cx="3409660" cy="862777"/>
          </a:xfrm>
          <a:custGeom>
            <a:rect b="b" l="l" r="r" t="t"/>
            <a:pathLst>
              <a:path extrusionOk="0" h="667526" w="2638035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83975" y="-519363"/>
            <a:ext cx="1832056" cy="1708609"/>
          </a:xfrm>
          <a:custGeom>
            <a:rect b="b" l="l" r="r" t="t"/>
            <a:pathLst>
              <a:path extrusionOk="0" h="1348015" w="1445409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33349" y="3953347"/>
            <a:ext cx="1543088" cy="1521345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/>
          <p:nvPr/>
        </p:nvSpPr>
        <p:spPr>
          <a:xfrm rot="4213030">
            <a:off x="-435731" y="3147919"/>
            <a:ext cx="1834203" cy="901739"/>
          </a:xfrm>
          <a:custGeom>
            <a:rect b="b" l="l" r="r" t="t"/>
            <a:pathLst>
              <a:path extrusionOk="0" h="1341534" w="2728778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183975" y="1863125"/>
            <a:ext cx="20313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3542027" y="1863125"/>
            <a:ext cx="20313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6" name="Google Shape;66;p7"/>
          <p:cNvSpPr txBox="1"/>
          <p:nvPr>
            <p:ph idx="3" type="body"/>
          </p:nvPr>
        </p:nvSpPr>
        <p:spPr>
          <a:xfrm>
            <a:off x="5900079" y="1863125"/>
            <a:ext cx="20313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 rot="3886626">
            <a:off x="-462593" y="-88356"/>
            <a:ext cx="2184896" cy="1912394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8"/>
          <p:cNvSpPr/>
          <p:nvPr/>
        </p:nvSpPr>
        <p:spPr>
          <a:xfrm rot="-1859020">
            <a:off x="564045" y="369917"/>
            <a:ext cx="1439126" cy="1790687"/>
          </a:xfrm>
          <a:custGeom>
            <a:rect b="b" l="l" r="r" t="t"/>
            <a:pathLst>
              <a:path extrusionOk="0" h="1451708" w="1166698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630174" y="4286374"/>
            <a:ext cx="2080693" cy="1853115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-327075" y="4286376"/>
            <a:ext cx="1543088" cy="1521345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8"/>
          <p:cNvSpPr/>
          <p:nvPr/>
        </p:nvSpPr>
        <p:spPr>
          <a:xfrm rot="10039177">
            <a:off x="6208704" y="4295609"/>
            <a:ext cx="2660802" cy="1303235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7826250" y="448624"/>
            <a:ext cx="1857351" cy="1732199"/>
          </a:xfrm>
          <a:custGeom>
            <a:rect b="b" l="l" r="r" t="t"/>
            <a:pathLst>
              <a:path extrusionOk="0" h="1348015" w="1445409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-628647" y="-96447"/>
            <a:ext cx="3409660" cy="862777"/>
          </a:xfrm>
          <a:custGeom>
            <a:rect b="b" l="l" r="r" t="t"/>
            <a:pathLst>
              <a:path extrusionOk="0" h="667526" w="2638035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991200" y="-435573"/>
            <a:ext cx="1542974" cy="1439006"/>
          </a:xfrm>
          <a:custGeom>
            <a:rect b="b" l="l" r="r" t="t"/>
            <a:pathLst>
              <a:path extrusionOk="0" h="1348015" w="1445409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133349" y="3953347"/>
            <a:ext cx="1543088" cy="1521345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9"/>
          <p:cNvSpPr/>
          <p:nvPr/>
        </p:nvSpPr>
        <p:spPr>
          <a:xfrm rot="4213030">
            <a:off x="-435731" y="3147919"/>
            <a:ext cx="1834203" cy="901739"/>
          </a:xfrm>
          <a:custGeom>
            <a:rect b="b" l="l" r="r" t="t"/>
            <a:pathLst>
              <a:path extrusionOk="0" h="1341534" w="2728778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1216025" y="0"/>
            <a:ext cx="1415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 rot="-5400000">
            <a:off x="7814124" y="1453499"/>
            <a:ext cx="2080693" cy="1853115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✘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✗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86125" y="50850"/>
            <a:ext cx="676525" cy="676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42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fontsquirrel.com/fonts/raleway" TargetMode="External"/><Relationship Id="rId4" Type="http://schemas.openxmlformats.org/officeDocument/2006/relationships/hyperlink" Target="https://www.fontsquirrel.com/fonts/work-san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witter.com/googledocs/status/73008724015664332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ctrTitle"/>
          </p:nvPr>
        </p:nvSpPr>
        <p:spPr>
          <a:xfrm>
            <a:off x="926250" y="1192075"/>
            <a:ext cx="6711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Reddit posts</a:t>
            </a:r>
            <a:endParaRPr/>
          </a:p>
        </p:txBody>
      </p:sp>
      <p:sp>
        <p:nvSpPr>
          <p:cNvPr id="114" name="Google Shape;114;p14"/>
          <p:cNvSpPr txBox="1"/>
          <p:nvPr>
            <p:ph type="ctrTitle"/>
          </p:nvPr>
        </p:nvSpPr>
        <p:spPr>
          <a:xfrm>
            <a:off x="2952625" y="3748175"/>
            <a:ext cx="5193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By: Elsia, JingYun, ZiLiang, William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1749450" y="220475"/>
            <a:ext cx="47388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Purists vs TV fans </a:t>
            </a:r>
            <a:endParaRPr/>
          </a:p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575" y="858875"/>
            <a:ext cx="6918860" cy="399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4761925" y="1296775"/>
            <a:ext cx="971651" cy="2056476"/>
            <a:chOff x="4761925" y="1296775"/>
            <a:chExt cx="971651" cy="2056476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1925" y="1296775"/>
              <a:ext cx="971651" cy="14849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6" name="Google Shape;196;p23"/>
            <p:cNvCxnSpPr>
              <a:stCxn id="195" idx="2"/>
            </p:cNvCxnSpPr>
            <p:nvPr/>
          </p:nvCxnSpPr>
          <p:spPr>
            <a:xfrm flipH="1">
              <a:off x="5207250" y="2781751"/>
              <a:ext cx="40500" cy="57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7" name="Google Shape;197;p23"/>
          <p:cNvGrpSpPr/>
          <p:nvPr/>
        </p:nvGrpSpPr>
        <p:grpSpPr>
          <a:xfrm>
            <a:off x="1968425" y="1296775"/>
            <a:ext cx="2166324" cy="809112"/>
            <a:chOff x="1968425" y="1296775"/>
            <a:chExt cx="2166324" cy="809112"/>
          </a:xfrm>
        </p:grpSpPr>
        <p:pic>
          <p:nvPicPr>
            <p:cNvPr id="198" name="Google Shape;198;p23"/>
            <p:cNvPicPr preferRelativeResize="0"/>
            <p:nvPr/>
          </p:nvPicPr>
          <p:blipFill rotWithShape="1">
            <a:blip r:embed="rId5">
              <a:alphaModFix/>
            </a:blip>
            <a:srcRect b="67505" l="33850" r="33557" t="5794"/>
            <a:stretch/>
          </p:blipFill>
          <p:spPr>
            <a:xfrm>
              <a:off x="2610725" y="1296775"/>
              <a:ext cx="1524024" cy="7782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9" name="Google Shape;199;p23"/>
            <p:cNvCxnSpPr>
              <a:stCxn id="198" idx="1"/>
            </p:cNvCxnSpPr>
            <p:nvPr/>
          </p:nvCxnSpPr>
          <p:spPr>
            <a:xfrm flipH="1">
              <a:off x="1968425" y="1685887"/>
              <a:ext cx="642300" cy="42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1825650" y="220475"/>
            <a:ext cx="46518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Purists vs TV fans</a:t>
            </a:r>
            <a:r>
              <a:rPr lang="en"/>
              <a:t> </a:t>
            </a:r>
            <a:endParaRPr/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575" y="818125"/>
            <a:ext cx="6918860" cy="399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4"/>
          <p:cNvGrpSpPr/>
          <p:nvPr/>
        </p:nvGrpSpPr>
        <p:grpSpPr>
          <a:xfrm>
            <a:off x="1738229" y="1121534"/>
            <a:ext cx="2267375" cy="785183"/>
            <a:chOff x="1829738" y="1189350"/>
            <a:chExt cx="4028025" cy="1301049"/>
          </a:xfrm>
        </p:grpSpPr>
        <p:pic>
          <p:nvPicPr>
            <p:cNvPr id="208" name="Google Shape;208;p24"/>
            <p:cNvPicPr preferRelativeResize="0"/>
            <p:nvPr/>
          </p:nvPicPr>
          <p:blipFill rotWithShape="1">
            <a:blip r:embed="rId4">
              <a:alphaModFix/>
            </a:blip>
            <a:srcRect b="62053" l="0" r="0" t="0"/>
            <a:stretch/>
          </p:blipFill>
          <p:spPr>
            <a:xfrm>
              <a:off x="3286238" y="1189350"/>
              <a:ext cx="2571525" cy="1301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9" name="Google Shape;209;p24"/>
            <p:cNvCxnSpPr>
              <a:stCxn id="208" idx="1"/>
            </p:cNvCxnSpPr>
            <p:nvPr/>
          </p:nvCxnSpPr>
          <p:spPr>
            <a:xfrm rot="10800000">
              <a:off x="1829738" y="1270775"/>
              <a:ext cx="1456500" cy="56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0" name="Google Shape;210;p24"/>
          <p:cNvGrpSpPr/>
          <p:nvPr/>
        </p:nvGrpSpPr>
        <p:grpSpPr>
          <a:xfrm>
            <a:off x="2197200" y="1476325"/>
            <a:ext cx="3112950" cy="1155878"/>
            <a:chOff x="2197200" y="1476325"/>
            <a:chExt cx="3112950" cy="1155878"/>
          </a:xfrm>
        </p:grpSpPr>
        <p:pic>
          <p:nvPicPr>
            <p:cNvPr id="211" name="Google Shape;211;p24"/>
            <p:cNvPicPr preferRelativeResize="0"/>
            <p:nvPr/>
          </p:nvPicPr>
          <p:blipFill rotWithShape="1">
            <a:blip r:embed="rId5">
              <a:alphaModFix/>
            </a:blip>
            <a:srcRect b="30376" l="25234" r="26508" t="0"/>
            <a:stretch/>
          </p:blipFill>
          <p:spPr>
            <a:xfrm>
              <a:off x="4108500" y="1476325"/>
              <a:ext cx="1201650" cy="115587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2" name="Google Shape;212;p24"/>
            <p:cNvCxnSpPr>
              <a:stCxn id="211" idx="1"/>
            </p:cNvCxnSpPr>
            <p:nvPr/>
          </p:nvCxnSpPr>
          <p:spPr>
            <a:xfrm flipH="1">
              <a:off x="2197200" y="2054264"/>
              <a:ext cx="1911300" cy="9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3" name="Google Shape;213;p24"/>
            <p:cNvCxnSpPr>
              <a:stCxn id="211" idx="1"/>
            </p:cNvCxnSpPr>
            <p:nvPr/>
          </p:nvCxnSpPr>
          <p:spPr>
            <a:xfrm flipH="1">
              <a:off x="2678100" y="2054264"/>
              <a:ext cx="1430400" cy="57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4" name="Google Shape;214;p24"/>
          <p:cNvGrpSpPr/>
          <p:nvPr/>
        </p:nvGrpSpPr>
        <p:grpSpPr>
          <a:xfrm>
            <a:off x="3948275" y="1858875"/>
            <a:ext cx="3650751" cy="1574300"/>
            <a:chOff x="3948275" y="1858875"/>
            <a:chExt cx="3650751" cy="1574300"/>
          </a:xfrm>
        </p:grpSpPr>
        <p:pic>
          <p:nvPicPr>
            <p:cNvPr id="215" name="Google Shape;215;p24"/>
            <p:cNvPicPr preferRelativeResize="0"/>
            <p:nvPr/>
          </p:nvPicPr>
          <p:blipFill rotWithShape="1">
            <a:blip r:embed="rId6">
              <a:alphaModFix/>
            </a:blip>
            <a:srcRect b="17669" l="4723" r="5137" t="8245"/>
            <a:stretch/>
          </p:blipFill>
          <p:spPr>
            <a:xfrm>
              <a:off x="5516150" y="1858875"/>
              <a:ext cx="2082876" cy="968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6" name="Google Shape;216;p24"/>
            <p:cNvCxnSpPr>
              <a:stCxn id="215" idx="2"/>
            </p:cNvCxnSpPr>
            <p:nvPr/>
          </p:nvCxnSpPr>
          <p:spPr>
            <a:xfrm flipH="1">
              <a:off x="5928188" y="2827475"/>
              <a:ext cx="629400" cy="60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7" name="Google Shape;217;p24"/>
            <p:cNvCxnSpPr/>
            <p:nvPr/>
          </p:nvCxnSpPr>
          <p:spPr>
            <a:xfrm flipH="1">
              <a:off x="3948275" y="2838200"/>
              <a:ext cx="1705200" cy="34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ctrTitle"/>
          </p:nvPr>
        </p:nvSpPr>
        <p:spPr>
          <a:xfrm>
            <a:off x="560775" y="1687025"/>
            <a:ext cx="7782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16050" y="2204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Purists vs TV fans </a:t>
            </a:r>
            <a:endParaRPr/>
          </a:p>
        </p:txBody>
      </p:sp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6"/>
          <p:cNvSpPr txBox="1"/>
          <p:nvPr>
            <p:ph idx="4294967295" type="body"/>
          </p:nvPr>
        </p:nvSpPr>
        <p:spPr>
          <a:xfrm>
            <a:off x="1216025" y="1863125"/>
            <a:ext cx="29880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Purists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Pov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Theories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Characters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Robert</a:t>
            </a:r>
            <a:endParaRPr/>
          </a:p>
        </p:txBody>
      </p:sp>
      <p:sp>
        <p:nvSpPr>
          <p:cNvPr id="230" name="Google Shape;230;p26"/>
          <p:cNvSpPr txBox="1"/>
          <p:nvPr>
            <p:ph type="title"/>
          </p:nvPr>
        </p:nvSpPr>
        <p:spPr>
          <a:xfrm>
            <a:off x="1216025" y="6983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Impactful but not most common 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26"/>
          <p:cNvSpPr txBox="1"/>
          <p:nvPr>
            <p:ph idx="4294967295" type="body"/>
          </p:nvPr>
        </p:nvSpPr>
        <p:spPr>
          <a:xfrm>
            <a:off x="4939920" y="1863125"/>
            <a:ext cx="29880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TV fans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Kneelers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Hate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Ending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Bobby</a:t>
            </a:r>
            <a:endParaRPr/>
          </a:p>
        </p:txBody>
      </p:sp>
      <p:grpSp>
        <p:nvGrpSpPr>
          <p:cNvPr id="232" name="Google Shape;232;p26"/>
          <p:cNvGrpSpPr/>
          <p:nvPr/>
        </p:nvGrpSpPr>
        <p:grpSpPr>
          <a:xfrm>
            <a:off x="2651865" y="3549800"/>
            <a:ext cx="2166810" cy="1272225"/>
            <a:chOff x="2651865" y="3549800"/>
            <a:chExt cx="2166810" cy="1272225"/>
          </a:xfrm>
        </p:grpSpPr>
        <p:pic>
          <p:nvPicPr>
            <p:cNvPr id="233" name="Google Shape;233;p26"/>
            <p:cNvPicPr preferRelativeResize="0"/>
            <p:nvPr/>
          </p:nvPicPr>
          <p:blipFill rotWithShape="1">
            <a:blip r:embed="rId3">
              <a:alphaModFix/>
            </a:blip>
            <a:srcRect b="22439" l="8057" r="9718" t="22724"/>
            <a:stretch/>
          </p:blipFill>
          <p:spPr>
            <a:xfrm>
              <a:off x="3186465" y="3549800"/>
              <a:ext cx="1632210" cy="12722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4" name="Google Shape;234;p26"/>
            <p:cNvCxnSpPr>
              <a:endCxn id="233" idx="1"/>
            </p:cNvCxnSpPr>
            <p:nvPr/>
          </p:nvCxnSpPr>
          <p:spPr>
            <a:xfrm>
              <a:off x="2651865" y="3817512"/>
              <a:ext cx="534600" cy="36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35" name="Google Shape;235;p26"/>
          <p:cNvCxnSpPr>
            <a:endCxn id="233" idx="3"/>
          </p:cNvCxnSpPr>
          <p:nvPr/>
        </p:nvCxnSpPr>
        <p:spPr>
          <a:xfrm flipH="1">
            <a:off x="4818674" y="3806112"/>
            <a:ext cx="690600" cy="3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16050" y="2204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Violin vs </a:t>
            </a:r>
            <a:r>
              <a:rPr lang="en"/>
              <a:t>Piano</a:t>
            </a:r>
            <a:r>
              <a:rPr lang="en"/>
              <a:t> </a:t>
            </a:r>
            <a:endParaRPr/>
          </a:p>
        </p:txBody>
      </p:sp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50" y="843575"/>
            <a:ext cx="8381688" cy="40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8625" y="2036425"/>
            <a:ext cx="1413150" cy="17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538725" y="3908013"/>
            <a:ext cx="535500" cy="1536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800" y="1848962"/>
            <a:ext cx="1603042" cy="208483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/>
          <p:nvPr/>
        </p:nvSpPr>
        <p:spPr>
          <a:xfrm>
            <a:off x="538725" y="1952525"/>
            <a:ext cx="535500" cy="183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538725" y="2306350"/>
            <a:ext cx="535500" cy="183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538725" y="3344350"/>
            <a:ext cx="535500" cy="183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538725" y="4102298"/>
            <a:ext cx="535500" cy="3102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538725" y="4442275"/>
            <a:ext cx="535500" cy="1215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5335745" y="296666"/>
            <a:ext cx="390620" cy="448055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/>
          <p:nvPr/>
        </p:nvSpPr>
        <p:spPr>
          <a:xfrm>
            <a:off x="3145251" y="226299"/>
            <a:ext cx="2938896" cy="2788091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2125050" y="2646262"/>
            <a:ext cx="4979291" cy="1159826"/>
          </a:xfrm>
          <a:custGeom>
            <a:rect b="b" l="l" r="r" t="t"/>
            <a:pathLst>
              <a:path extrusionOk="0" h="667526" w="2638035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8"/>
          <p:cNvSpPr txBox="1"/>
          <p:nvPr>
            <p:ph idx="4294967295" type="ctrTitle"/>
          </p:nvPr>
        </p:nvSpPr>
        <p:spPr>
          <a:xfrm>
            <a:off x="1532500" y="2646250"/>
            <a:ext cx="6078900" cy="93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Applying Insights</a:t>
            </a:r>
            <a:endParaRPr sz="4300"/>
          </a:p>
        </p:txBody>
      </p:sp>
      <p:sp>
        <p:nvSpPr>
          <p:cNvPr id="259" name="Google Shape;259;p28"/>
          <p:cNvSpPr txBox="1"/>
          <p:nvPr>
            <p:ph idx="4294967295" type="subTitle"/>
          </p:nvPr>
        </p:nvSpPr>
        <p:spPr>
          <a:xfrm>
            <a:off x="1532500" y="3563951"/>
            <a:ext cx="6078900" cy="46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do our findings matter?</a:t>
            </a:r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4572818" y="775376"/>
            <a:ext cx="1455284" cy="1474660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61" name="Google Shape;261;p28"/>
          <p:cNvSpPr/>
          <p:nvPr/>
        </p:nvSpPr>
        <p:spPr>
          <a:xfrm rot="1473012">
            <a:off x="3249604" y="1511667"/>
            <a:ext cx="850851" cy="828815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4291348" y="634450"/>
            <a:ext cx="372489" cy="36196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63" name="Google Shape;263;p28"/>
          <p:cNvSpPr/>
          <p:nvPr/>
        </p:nvSpPr>
        <p:spPr>
          <a:xfrm rot="2487327">
            <a:off x="4051770" y="2276952"/>
            <a:ext cx="265047" cy="257558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3443488" y="574983"/>
            <a:ext cx="598990" cy="630928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1216025" y="251000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$$$</a:t>
            </a:r>
            <a:endParaRPr/>
          </a:p>
        </p:txBody>
      </p:sp>
      <p:sp>
        <p:nvSpPr>
          <p:cNvPr id="271" name="Google Shape;271;p29"/>
          <p:cNvSpPr txBox="1"/>
          <p:nvPr>
            <p:ph idx="2" type="body"/>
          </p:nvPr>
        </p:nvSpPr>
        <p:spPr>
          <a:xfrm>
            <a:off x="1216025" y="3996475"/>
            <a:ext cx="6711900" cy="7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2" name="Google Shape;272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1216025" y="1479750"/>
            <a:ext cx="20313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Targeted marketing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Capitalise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800"/>
              <a:t>association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E.g. Chopin/ Liszt for pianist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 txBox="1"/>
          <p:nvPr>
            <p:ph idx="1" type="body"/>
          </p:nvPr>
        </p:nvSpPr>
        <p:spPr>
          <a:xfrm>
            <a:off x="3556350" y="1479750"/>
            <a:ext cx="20313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Competitor analysis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E.g. Yamaha widely discussed amongst pianist despite myriad piano manufacturers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5986450" y="1479750"/>
            <a:ext cx="20313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Data quality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Sieve out relevant data for sentiment analysis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E.g. Remove bot generated content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1216025" y="251000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$$$</a:t>
            </a:r>
            <a:endParaRPr/>
          </a:p>
        </p:txBody>
      </p:sp>
      <p:sp>
        <p:nvSpPr>
          <p:cNvPr id="281" name="Google Shape;281;p30"/>
          <p:cNvSpPr txBox="1"/>
          <p:nvPr>
            <p:ph idx="2" type="body"/>
          </p:nvPr>
        </p:nvSpPr>
        <p:spPr>
          <a:xfrm>
            <a:off x="1216025" y="3996475"/>
            <a:ext cx="6711900" cy="7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2" name="Google Shape;282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0"/>
          <p:cNvSpPr txBox="1"/>
          <p:nvPr>
            <p:ph idx="1" type="body"/>
          </p:nvPr>
        </p:nvSpPr>
        <p:spPr>
          <a:xfrm>
            <a:off x="3627425" y="1554925"/>
            <a:ext cx="35181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(Marketing) Community building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E.g.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Understand the pet peeves of target audience (spoilers for book fans)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Use appropriate lingo to appeal to the target crowd (Robert v Bobby -affectionate name)</a:t>
            </a:r>
            <a:endParaRPr sz="1800"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1216025" y="1554925"/>
            <a:ext cx="2257200" cy="20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Search engine optimisation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E.g. forums 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4043725" y="299075"/>
            <a:ext cx="36615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3425825" y="1101125"/>
            <a:ext cx="5426100" cy="24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Fine tuning the model: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Adding stop words.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Excluding common words in both groups.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Analyse miss-</a:t>
            </a:r>
            <a:r>
              <a:rPr lang="en" sz="1800"/>
              <a:t>classified post.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sophisticated model.</a:t>
            </a:r>
            <a:endParaRPr sz="1800"/>
          </a:p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/>
          <p:nvPr/>
        </p:nvSpPr>
        <p:spPr>
          <a:xfrm>
            <a:off x="4235751" y="872899"/>
            <a:ext cx="2938896" cy="2788091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2"/>
          <p:cNvSpPr txBox="1"/>
          <p:nvPr>
            <p:ph idx="4294967295" type="ctrTitle"/>
          </p:nvPr>
        </p:nvSpPr>
        <p:spPr>
          <a:xfrm>
            <a:off x="1049175" y="1265775"/>
            <a:ext cx="3590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</a:t>
            </a:r>
            <a:r>
              <a:rPr lang="en" sz="6000"/>
              <a:t>!</a:t>
            </a:r>
            <a:endParaRPr sz="6000"/>
          </a:p>
        </p:txBody>
      </p:sp>
      <p:sp>
        <p:nvSpPr>
          <p:cNvPr id="299" name="Google Shape;299;p32"/>
          <p:cNvSpPr/>
          <p:nvPr/>
        </p:nvSpPr>
        <p:spPr>
          <a:xfrm>
            <a:off x="5107580" y="1257766"/>
            <a:ext cx="1195248" cy="1103958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ctrTitle"/>
          </p:nvPr>
        </p:nvSpPr>
        <p:spPr>
          <a:xfrm>
            <a:off x="1216025" y="1991825"/>
            <a:ext cx="6711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05" name="Google Shape;305;p33"/>
          <p:cNvSpPr txBox="1"/>
          <p:nvPr>
            <p:ph idx="2" type="body"/>
          </p:nvPr>
        </p:nvSpPr>
        <p:spPr>
          <a:xfrm>
            <a:off x="4939923" y="1863125"/>
            <a:ext cx="2988000" cy="19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EDIT IN POWERPOINT®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Click on the button under the presentation preview that says </a:t>
            </a:r>
            <a:r>
              <a:rPr b="1" lang="en" sz="1100"/>
              <a:t>"Download as PowerPoint template"</a:t>
            </a:r>
            <a:r>
              <a:rPr lang="en" sz="1100"/>
              <a:t>. You will get a .pptx file that you can edit in PowerPoint.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Remember to download and install the fonts used in this presentation (you’ll find the links to the font files needed in the </a:t>
            </a:r>
            <a:r>
              <a:rPr lang="en" sz="11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100"/>
              <a:t>)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1216025" y="1863125"/>
            <a:ext cx="2988000" cy="19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EDIT IN GOOGLE SLIDES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Click on the button under the presentation preview that says </a:t>
            </a:r>
            <a:r>
              <a:rPr b="1" lang="en" sz="1100"/>
              <a:t>"Use as Google Slides Theme"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You will get a copy of this document on your Google Drive and will be able to edit, add or delete slides.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You have to be signed in to your Google account.</a:t>
            </a:r>
            <a:endParaRPr sz="1100"/>
          </a:p>
        </p:txBody>
      </p:sp>
      <p:sp>
        <p:nvSpPr>
          <p:cNvPr id="307" name="Google Shape;307;p33"/>
          <p:cNvSpPr txBox="1"/>
          <p:nvPr>
            <p:ph idx="2" type="body"/>
          </p:nvPr>
        </p:nvSpPr>
        <p:spPr>
          <a:xfrm>
            <a:off x="1216025" y="3996475"/>
            <a:ext cx="6711900" cy="7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More info on how to use this template at </a:t>
            </a:r>
            <a:r>
              <a:rPr b="1" lang="en" sz="1100" u="sng">
                <a:solidFill>
                  <a:schemeClr val="hlink"/>
                </a:solidFill>
                <a:hlinkClick r:id="rId4"/>
              </a:rPr>
              <a:t>www.slidescarnival.com/help-use-presentation-template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This template is free to use under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Creative Commons Attribution license</a:t>
            </a:r>
            <a:r>
              <a:rPr lang="en" sz="1100"/>
              <a:t>. You can keep the Credits slide or mention SlidesCarnival and other resources used in a slide footer.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idx="4294967295" type="ctrTitle"/>
          </p:nvPr>
        </p:nvSpPr>
        <p:spPr>
          <a:xfrm>
            <a:off x="1114400" y="884775"/>
            <a:ext cx="2991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314" name="Google Shape;314;p34"/>
          <p:cNvSpPr txBox="1"/>
          <p:nvPr>
            <p:ph idx="4294967295" type="subTitle"/>
          </p:nvPr>
        </p:nvSpPr>
        <p:spPr>
          <a:xfrm>
            <a:off x="1114400" y="2084399"/>
            <a:ext cx="2991600" cy="21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Work Sans"/>
                <a:ea typeface="Work Sans"/>
                <a:cs typeface="Work Sans"/>
                <a:sym typeface="Work Sans"/>
              </a:rPr>
              <a:t>I am Jayden Smith</a:t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I am here because I love to give presentations. </a:t>
            </a:r>
            <a:endParaRPr sz="20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You can find me at @username</a:t>
            </a:r>
            <a:endParaRPr b="1" sz="2000"/>
          </a:p>
        </p:txBody>
      </p:sp>
      <p:pic>
        <p:nvPicPr>
          <p:cNvPr descr="photo-1434030216411-0b793f4b4173.jpg"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0" y="1173450"/>
            <a:ext cx="2796600" cy="2796600"/>
          </a:xfrm>
          <a:prstGeom prst="wedgeRectCallout">
            <a:avLst>
              <a:gd fmla="val -69878" name="adj1"/>
              <a:gd fmla="val -33138" name="adj2"/>
            </a:avLst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22" name="Google Shape;322;p35"/>
          <p:cNvSpPr txBox="1"/>
          <p:nvPr>
            <p:ph idx="1" type="subTitle"/>
          </p:nvPr>
        </p:nvSpPr>
        <p:spPr>
          <a:xfrm>
            <a:off x="1216025" y="3144854"/>
            <a:ext cx="6711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1216025" y="1552200"/>
            <a:ext cx="5456700" cy="23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</a:t>
            </a:r>
            <a:r>
              <a:rPr lang="en">
                <a:highlight>
                  <a:srgbClr val="FFFFFF"/>
                </a:highlight>
              </a:rPr>
              <a:t>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328" name="Google Shape;328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34" name="Google Shape;334;p37"/>
          <p:cNvSpPr txBox="1"/>
          <p:nvPr>
            <p:ph idx="1" type="body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Here you have a list of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And some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/>
          <p:nvPr/>
        </p:nvSpPr>
        <p:spPr>
          <a:xfrm>
            <a:off x="3145251" y="226299"/>
            <a:ext cx="2938896" cy="2788091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2125050" y="2646262"/>
            <a:ext cx="4979291" cy="1159826"/>
          </a:xfrm>
          <a:custGeom>
            <a:rect b="b" l="l" r="r" t="t"/>
            <a:pathLst>
              <a:path extrusionOk="0" h="667526" w="2638035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 txBox="1"/>
          <p:nvPr>
            <p:ph idx="4294967295" type="ctrTitle"/>
          </p:nvPr>
        </p:nvSpPr>
        <p:spPr>
          <a:xfrm>
            <a:off x="1532500" y="2421550"/>
            <a:ext cx="6078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343" name="Google Shape;343;p38"/>
          <p:cNvSpPr txBox="1"/>
          <p:nvPr>
            <p:ph idx="4294967295" type="subTitle"/>
          </p:nvPr>
        </p:nvSpPr>
        <p:spPr>
          <a:xfrm>
            <a:off x="1532500" y="3563952"/>
            <a:ext cx="6078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4572818" y="775376"/>
            <a:ext cx="1455284" cy="1474660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45" name="Google Shape;345;p38"/>
          <p:cNvSpPr/>
          <p:nvPr/>
        </p:nvSpPr>
        <p:spPr>
          <a:xfrm rot="1473012">
            <a:off x="3249604" y="1511667"/>
            <a:ext cx="850851" cy="828815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4291348" y="634450"/>
            <a:ext cx="372489" cy="36196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47" name="Google Shape;347;p38"/>
          <p:cNvSpPr/>
          <p:nvPr/>
        </p:nvSpPr>
        <p:spPr>
          <a:xfrm rot="2487327">
            <a:off x="4051770" y="2276952"/>
            <a:ext cx="265047" cy="257558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idx="1" type="body"/>
          </p:nvPr>
        </p:nvSpPr>
        <p:spPr>
          <a:xfrm>
            <a:off x="1216025" y="1863125"/>
            <a:ext cx="29880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White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your content</a:t>
            </a:r>
            <a:endParaRPr/>
          </a:p>
        </p:txBody>
      </p:sp>
      <p:sp>
        <p:nvSpPr>
          <p:cNvPr id="355" name="Google Shape;355;p39"/>
          <p:cNvSpPr txBox="1"/>
          <p:nvPr>
            <p:ph idx="2" type="body"/>
          </p:nvPr>
        </p:nvSpPr>
        <p:spPr>
          <a:xfrm>
            <a:off x="4939920" y="1863125"/>
            <a:ext cx="29880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Black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356" name="Google Shape;356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62" name="Google Shape;362;p40"/>
          <p:cNvSpPr txBox="1"/>
          <p:nvPr>
            <p:ph idx="1" type="body"/>
          </p:nvPr>
        </p:nvSpPr>
        <p:spPr>
          <a:xfrm>
            <a:off x="1183975" y="1863125"/>
            <a:ext cx="20313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63" name="Google Shape;363;p40"/>
          <p:cNvSpPr txBox="1"/>
          <p:nvPr>
            <p:ph idx="2" type="body"/>
          </p:nvPr>
        </p:nvSpPr>
        <p:spPr>
          <a:xfrm>
            <a:off x="3542027" y="1863125"/>
            <a:ext cx="20313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64" name="Google Shape;364;p40"/>
          <p:cNvSpPr txBox="1"/>
          <p:nvPr>
            <p:ph idx="3" type="body"/>
          </p:nvPr>
        </p:nvSpPr>
        <p:spPr>
          <a:xfrm>
            <a:off x="5900079" y="1863125"/>
            <a:ext cx="2031300" cy="30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1216025" y="1536575"/>
            <a:ext cx="37410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picture is worth a thousand words</a:t>
            </a:r>
            <a:endParaRPr sz="3400"/>
          </a:p>
        </p:txBody>
      </p:sp>
      <p:sp>
        <p:nvSpPr>
          <p:cNvPr id="371" name="Google Shape;371;p41"/>
          <p:cNvSpPr txBox="1"/>
          <p:nvPr>
            <p:ph idx="1" type="body"/>
          </p:nvPr>
        </p:nvSpPr>
        <p:spPr>
          <a:xfrm>
            <a:off x="1216025" y="2396525"/>
            <a:ext cx="3741000" cy="187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372" name="Google Shape;3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825" y="902025"/>
            <a:ext cx="3339600" cy="333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idx="4294967295" type="title"/>
          </p:nvPr>
        </p:nvSpPr>
        <p:spPr>
          <a:xfrm>
            <a:off x="1131700" y="0"/>
            <a:ext cx="27126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</a:rPr>
              <a:t>Want big impact?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Use big image.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25" y="1669800"/>
            <a:ext cx="4105900" cy="314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000" y="365413"/>
            <a:ext cx="4259001" cy="312326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4104075" y="2286750"/>
            <a:ext cx="637200" cy="52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vs</a:t>
            </a:r>
            <a:endParaRPr sz="1800"/>
          </a:p>
        </p:txBody>
      </p:sp>
      <p:sp>
        <p:nvSpPr>
          <p:cNvPr id="128" name="Google Shape;128;p16"/>
          <p:cNvSpPr txBox="1"/>
          <p:nvPr>
            <p:ph type="title"/>
          </p:nvPr>
        </p:nvSpPr>
        <p:spPr>
          <a:xfrm>
            <a:off x="1216050" y="677675"/>
            <a:ext cx="30222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AskS</a:t>
            </a:r>
            <a:r>
              <a:rPr lang="en"/>
              <a:t>cience </a:t>
            </a:r>
            <a:endParaRPr/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4925050" y="3722200"/>
            <a:ext cx="30222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/>
          <p:nvPr>
            <p:ph type="title"/>
          </p:nvPr>
        </p:nvSpPr>
        <p:spPr>
          <a:xfrm>
            <a:off x="1216025" y="14603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85" name="Google Shape;385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6" name="Google Shape;386;p43"/>
          <p:cNvCxnSpPr>
            <a:stCxn id="387" idx="6"/>
            <a:endCxn id="388" idx="2"/>
          </p:cNvCxnSpPr>
          <p:nvPr/>
        </p:nvCxnSpPr>
        <p:spPr>
          <a:xfrm>
            <a:off x="2566825" y="333375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43"/>
          <p:cNvCxnSpPr>
            <a:stCxn id="387" idx="6"/>
            <a:endCxn id="390" idx="2"/>
          </p:cNvCxnSpPr>
          <p:nvPr/>
        </p:nvCxnSpPr>
        <p:spPr>
          <a:xfrm flipH="1" rot="10800000">
            <a:off x="2566825" y="239775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43"/>
          <p:cNvCxnSpPr>
            <a:stCxn id="392" idx="3"/>
            <a:endCxn id="393" idx="2"/>
          </p:cNvCxnSpPr>
          <p:nvPr/>
        </p:nvCxnSpPr>
        <p:spPr>
          <a:xfrm flipH="1" rot="10800000">
            <a:off x="4625350" y="194055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43"/>
          <p:cNvCxnSpPr>
            <a:stCxn id="392" idx="3"/>
            <a:endCxn id="395" idx="2"/>
          </p:cNvCxnSpPr>
          <p:nvPr/>
        </p:nvCxnSpPr>
        <p:spPr>
          <a:xfrm>
            <a:off x="4625350" y="2397750"/>
            <a:ext cx="586200" cy="44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43"/>
          <p:cNvCxnSpPr>
            <a:stCxn id="397" idx="3"/>
            <a:endCxn id="398" idx="2"/>
          </p:cNvCxnSpPr>
          <p:nvPr/>
        </p:nvCxnSpPr>
        <p:spPr>
          <a:xfrm flipH="1" rot="10800000">
            <a:off x="4625350" y="381255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43"/>
          <p:cNvCxnSpPr>
            <a:stCxn id="397" idx="3"/>
            <a:endCxn id="400" idx="2"/>
          </p:cNvCxnSpPr>
          <p:nvPr/>
        </p:nvCxnSpPr>
        <p:spPr>
          <a:xfrm>
            <a:off x="4625350" y="426975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1" name="Google Shape;401;p43"/>
          <p:cNvGrpSpPr/>
          <p:nvPr/>
        </p:nvGrpSpPr>
        <p:grpSpPr>
          <a:xfrm>
            <a:off x="5211550" y="1780950"/>
            <a:ext cx="1356300" cy="319200"/>
            <a:chOff x="5592550" y="1018950"/>
            <a:chExt cx="1356300" cy="319200"/>
          </a:xfrm>
        </p:grpSpPr>
        <p:sp>
          <p:nvSpPr>
            <p:cNvPr id="402" name="Google Shape;402;p43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</a:t>
              </a:r>
              <a:endParaRPr sz="1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393" name="Google Shape;393;p43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403" name="Google Shape;403;p43"/>
          <p:cNvGrpSpPr/>
          <p:nvPr/>
        </p:nvGrpSpPr>
        <p:grpSpPr>
          <a:xfrm>
            <a:off x="3269050" y="2238150"/>
            <a:ext cx="1356300" cy="319200"/>
            <a:chOff x="3650050" y="1476150"/>
            <a:chExt cx="1356300" cy="319200"/>
          </a:xfrm>
        </p:grpSpPr>
        <p:sp>
          <p:nvSpPr>
            <p:cNvPr id="392" name="Google Shape;392;p43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</a:t>
              </a:r>
              <a:endParaRPr sz="1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404" name="Google Shape;404;p43"/>
          <p:cNvGrpSpPr/>
          <p:nvPr/>
        </p:nvGrpSpPr>
        <p:grpSpPr>
          <a:xfrm>
            <a:off x="1204550" y="3174150"/>
            <a:ext cx="1362275" cy="319200"/>
            <a:chOff x="1596750" y="2412150"/>
            <a:chExt cx="1362275" cy="319200"/>
          </a:xfrm>
        </p:grpSpPr>
        <p:sp>
          <p:nvSpPr>
            <p:cNvPr id="405" name="Google Shape;405;p43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</a:t>
              </a:r>
              <a:endParaRPr sz="1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387" name="Google Shape;387;p43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406" name="Google Shape;406;p43"/>
          <p:cNvGrpSpPr/>
          <p:nvPr/>
        </p:nvGrpSpPr>
        <p:grpSpPr>
          <a:xfrm>
            <a:off x="3269050" y="4110150"/>
            <a:ext cx="1356300" cy="319200"/>
            <a:chOff x="3650050" y="3348150"/>
            <a:chExt cx="1356300" cy="319200"/>
          </a:xfrm>
        </p:grpSpPr>
        <p:sp>
          <p:nvSpPr>
            <p:cNvPr id="397" name="Google Shape;397;p43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</a:t>
              </a:r>
              <a:endParaRPr sz="1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388" name="Google Shape;388;p43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407" name="Google Shape;407;p43"/>
          <p:cNvGrpSpPr/>
          <p:nvPr/>
        </p:nvGrpSpPr>
        <p:grpSpPr>
          <a:xfrm>
            <a:off x="5211550" y="2695350"/>
            <a:ext cx="1356300" cy="319200"/>
            <a:chOff x="5592550" y="1933350"/>
            <a:chExt cx="1356300" cy="319200"/>
          </a:xfrm>
        </p:grpSpPr>
        <p:sp>
          <p:nvSpPr>
            <p:cNvPr id="408" name="Google Shape;408;p43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</a:t>
              </a:r>
              <a:endParaRPr sz="1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409" name="Google Shape;409;p43"/>
          <p:cNvGrpSpPr/>
          <p:nvPr/>
        </p:nvGrpSpPr>
        <p:grpSpPr>
          <a:xfrm>
            <a:off x="5211550" y="3652950"/>
            <a:ext cx="1356300" cy="319200"/>
            <a:chOff x="5592550" y="2890950"/>
            <a:chExt cx="1356300" cy="319200"/>
          </a:xfrm>
        </p:grpSpPr>
        <p:sp>
          <p:nvSpPr>
            <p:cNvPr id="410" name="Google Shape;410;p43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</a:t>
              </a:r>
              <a:endParaRPr sz="1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398" name="Google Shape;398;p43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411" name="Google Shape;411;p43"/>
          <p:cNvGrpSpPr/>
          <p:nvPr/>
        </p:nvGrpSpPr>
        <p:grpSpPr>
          <a:xfrm>
            <a:off x="5211550" y="4567350"/>
            <a:ext cx="1356300" cy="319200"/>
            <a:chOff x="5592550" y="3805350"/>
            <a:chExt cx="1356300" cy="319200"/>
          </a:xfrm>
        </p:grpSpPr>
        <p:sp>
          <p:nvSpPr>
            <p:cNvPr id="412" name="Google Shape;412;p43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</a:t>
              </a:r>
              <a:endParaRPr sz="1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title"/>
          </p:nvPr>
        </p:nvSpPr>
        <p:spPr>
          <a:xfrm>
            <a:off x="1216025" y="14603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418" name="Google Shape;418;p44"/>
          <p:cNvGraphicFramePr/>
          <p:nvPr/>
        </p:nvGraphicFramePr>
        <p:xfrm>
          <a:off x="1216000" y="2326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{523317B2-1123-485E-B9A2-D35F128D6131}</a:tableStyleId>
              </a:tblPr>
              <a:tblGrid>
                <a:gridCol w="1466950"/>
                <a:gridCol w="1466950"/>
                <a:gridCol w="1466950"/>
                <a:gridCol w="1466950"/>
              </a:tblGrid>
              <a:tr h="5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endParaRPr b="1" sz="18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20</a:t>
                      </a:r>
                      <a:endParaRPr b="1" sz="18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</a:t>
                      </a:r>
                      <a:endParaRPr b="1" sz="18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30</a:t>
                      </a:r>
                      <a:endParaRPr b="1" sz="18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15</a:t>
                      </a:r>
                      <a:endParaRPr b="1" sz="18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endParaRPr b="1" sz="18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</a:t>
                      </a:r>
                      <a:endParaRPr b="1" sz="18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24</a:t>
                      </a:r>
                      <a:endParaRPr b="1" sz="18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16</a:t>
                      </a:r>
                      <a:endParaRPr b="1" sz="18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9" name="Google Shape;419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/>
          <p:nvPr/>
        </p:nvSpPr>
        <p:spPr>
          <a:xfrm>
            <a:off x="514725" y="942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 dir="5400000" dist="19050">
              <a:srgbClr val="783F0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5"/>
          <p:cNvSpPr txBox="1"/>
          <p:nvPr>
            <p:ph idx="4294967295" type="title"/>
          </p:nvPr>
        </p:nvSpPr>
        <p:spPr>
          <a:xfrm>
            <a:off x="1216025" y="241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1941350" y="1904950"/>
            <a:ext cx="7563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our office</a:t>
            </a: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27" name="Google Shape;427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1156533" y="2232580"/>
            <a:ext cx="132939" cy="126117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2921533" y="3811730"/>
            <a:ext cx="132939" cy="126117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5"/>
          <p:cNvSpPr/>
          <p:nvPr/>
        </p:nvSpPr>
        <p:spPr>
          <a:xfrm>
            <a:off x="3895208" y="1981330"/>
            <a:ext cx="132939" cy="126117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5"/>
          <p:cNvSpPr/>
          <p:nvPr/>
        </p:nvSpPr>
        <p:spPr>
          <a:xfrm>
            <a:off x="4617108" y="4152505"/>
            <a:ext cx="132939" cy="126117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5"/>
          <p:cNvSpPr/>
          <p:nvPr/>
        </p:nvSpPr>
        <p:spPr>
          <a:xfrm>
            <a:off x="6741783" y="2542455"/>
            <a:ext cx="132939" cy="126117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5"/>
          <p:cNvSpPr/>
          <p:nvPr/>
        </p:nvSpPr>
        <p:spPr>
          <a:xfrm>
            <a:off x="7385733" y="4152505"/>
            <a:ext cx="132939" cy="126117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/>
          <p:nvPr/>
        </p:nvSpPr>
        <p:spPr>
          <a:xfrm>
            <a:off x="1234925" y="1463525"/>
            <a:ext cx="6911652" cy="1551998"/>
          </a:xfrm>
          <a:custGeom>
            <a:rect b="b" l="l" r="r" t="t"/>
            <a:pathLst>
              <a:path extrusionOk="0" h="667526" w="2638035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6"/>
          <p:cNvSpPr txBox="1"/>
          <p:nvPr>
            <p:ph idx="4294967295" type="ctrTitle"/>
          </p:nvPr>
        </p:nvSpPr>
        <p:spPr>
          <a:xfrm>
            <a:off x="685800" y="1659542"/>
            <a:ext cx="7772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440" name="Google Shape;440;p46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441" name="Google Shape;441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>
            <p:ph idx="4294967295" type="ctrTitle"/>
          </p:nvPr>
        </p:nvSpPr>
        <p:spPr>
          <a:xfrm>
            <a:off x="1695200" y="724200"/>
            <a:ext cx="5753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89,526,124$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447" name="Google Shape;447;p47"/>
          <p:cNvSpPr txBox="1"/>
          <p:nvPr>
            <p:ph idx="4294967295" type="subTitle"/>
          </p:nvPr>
        </p:nvSpPr>
        <p:spPr>
          <a:xfrm>
            <a:off x="1695200" y="1487508"/>
            <a:ext cx="5753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448" name="Google Shape;448;p47"/>
          <p:cNvSpPr txBox="1"/>
          <p:nvPr>
            <p:ph idx="4294967295" type="ctrTitle"/>
          </p:nvPr>
        </p:nvSpPr>
        <p:spPr>
          <a:xfrm>
            <a:off x="1695200" y="3353093"/>
            <a:ext cx="5753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100%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449" name="Google Shape;449;p47"/>
          <p:cNvSpPr txBox="1"/>
          <p:nvPr>
            <p:ph idx="4294967295" type="subTitle"/>
          </p:nvPr>
        </p:nvSpPr>
        <p:spPr>
          <a:xfrm>
            <a:off x="1695200" y="4116401"/>
            <a:ext cx="5753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450" name="Google Shape;450;p47"/>
          <p:cNvSpPr txBox="1"/>
          <p:nvPr>
            <p:ph idx="4294967295" type="ctrTitle"/>
          </p:nvPr>
        </p:nvSpPr>
        <p:spPr>
          <a:xfrm>
            <a:off x="1695200" y="2038647"/>
            <a:ext cx="5753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185,244 users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451" name="Google Shape;451;p47"/>
          <p:cNvSpPr txBox="1"/>
          <p:nvPr>
            <p:ph idx="4294967295" type="subTitle"/>
          </p:nvPr>
        </p:nvSpPr>
        <p:spPr>
          <a:xfrm>
            <a:off x="1695200" y="2801955"/>
            <a:ext cx="5753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452" name="Google Shape;452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58" name="Google Shape;458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9" name="Google Shape;459;p48"/>
          <p:cNvGrpSpPr/>
          <p:nvPr/>
        </p:nvGrpSpPr>
        <p:grpSpPr>
          <a:xfrm>
            <a:off x="994162" y="1932764"/>
            <a:ext cx="6346360" cy="731700"/>
            <a:chOff x="1665225" y="1323164"/>
            <a:chExt cx="6346360" cy="731700"/>
          </a:xfrm>
        </p:grpSpPr>
        <p:sp>
          <p:nvSpPr>
            <p:cNvPr id="460" name="Google Shape;460;p48"/>
            <p:cNvSpPr txBox="1"/>
            <p:nvPr/>
          </p:nvSpPr>
          <p:spPr>
            <a:xfrm>
              <a:off x="1665225" y="1373350"/>
              <a:ext cx="10497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Lorem </a:t>
              </a:r>
              <a:endPara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462" name="Google Shape;462;p48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 dolor sit amet, consectetur adipiscing elit. Duis sit amet odio vel purus bibendum luctus.</a:t>
              </a:r>
              <a:endParaRPr sz="11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463" name="Google Shape;463;p48"/>
          <p:cNvGrpSpPr/>
          <p:nvPr/>
        </p:nvGrpSpPr>
        <p:grpSpPr>
          <a:xfrm>
            <a:off x="994162" y="2817125"/>
            <a:ext cx="5984861" cy="731700"/>
            <a:chOff x="1665226" y="2207525"/>
            <a:chExt cx="5984861" cy="731700"/>
          </a:xfrm>
        </p:grpSpPr>
        <p:sp>
          <p:nvSpPr>
            <p:cNvPr id="464" name="Google Shape;464;p48"/>
            <p:cNvSpPr txBox="1"/>
            <p:nvPr/>
          </p:nvSpPr>
          <p:spPr>
            <a:xfrm>
              <a:off x="1665226" y="2257725"/>
              <a:ext cx="1050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latin typeface="Work Sans"/>
                  <a:ea typeface="Work Sans"/>
                  <a:cs typeface="Work Sans"/>
                  <a:sym typeface="Work Sans"/>
                </a:rPr>
                <a:t>Ipsum</a:t>
              </a:r>
              <a:endParaRPr b="1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466" name="Google Shape;466;p48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 dolor sit amet, consectetur adipiscing elit. Duis sit amet odio vel purus bibendum luctus.</a:t>
              </a:r>
              <a:endParaRPr sz="11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  <p:grpSp>
        <p:nvGrpSpPr>
          <p:cNvPr id="467" name="Google Shape;467;p48"/>
          <p:cNvGrpSpPr/>
          <p:nvPr/>
        </p:nvGrpSpPr>
        <p:grpSpPr>
          <a:xfrm>
            <a:off x="994164" y="3698225"/>
            <a:ext cx="5622160" cy="731700"/>
            <a:chOff x="1665227" y="3088625"/>
            <a:chExt cx="5622160" cy="731700"/>
          </a:xfrm>
        </p:grpSpPr>
        <p:sp>
          <p:nvSpPr>
            <p:cNvPr id="468" name="Google Shape;468;p48"/>
            <p:cNvSpPr txBox="1"/>
            <p:nvPr/>
          </p:nvSpPr>
          <p:spPr>
            <a:xfrm>
              <a:off x="1665227" y="3138825"/>
              <a:ext cx="10497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666666"/>
                  </a:solidFill>
                  <a:latin typeface="Work Sans"/>
                  <a:ea typeface="Work Sans"/>
                  <a:cs typeface="Work Sans"/>
                  <a:sym typeface="Work Sans"/>
                </a:rPr>
                <a:t>Dolor</a:t>
              </a:r>
              <a:endParaRPr b="1" sz="18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9" name="Google Shape;469;p48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470" name="Google Shape;470;p48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Lorem ipsum dolor sit amet, consectetur adipiscing elit. Duis sit amet odio vel purus bibendum luctus.</a:t>
              </a:r>
              <a:endParaRPr sz="11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type="title"/>
          </p:nvPr>
        </p:nvSpPr>
        <p:spPr>
          <a:xfrm>
            <a:off x="1216025" y="8507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review some concepts</a:t>
            </a:r>
            <a:endParaRPr sz="3600"/>
          </a:p>
        </p:txBody>
      </p:sp>
      <p:sp>
        <p:nvSpPr>
          <p:cNvPr id="476" name="Google Shape;476;p49"/>
          <p:cNvSpPr txBox="1"/>
          <p:nvPr>
            <p:ph idx="1" type="body"/>
          </p:nvPr>
        </p:nvSpPr>
        <p:spPr>
          <a:xfrm>
            <a:off x="1183975" y="1710725"/>
            <a:ext cx="2031300" cy="12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477" name="Google Shape;477;p49"/>
          <p:cNvSpPr txBox="1"/>
          <p:nvPr>
            <p:ph idx="2" type="body"/>
          </p:nvPr>
        </p:nvSpPr>
        <p:spPr>
          <a:xfrm>
            <a:off x="3542025" y="1710725"/>
            <a:ext cx="2031300" cy="12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478" name="Google Shape;478;p49"/>
          <p:cNvSpPr txBox="1"/>
          <p:nvPr>
            <p:ph idx="3" type="body"/>
          </p:nvPr>
        </p:nvSpPr>
        <p:spPr>
          <a:xfrm>
            <a:off x="5900075" y="1710725"/>
            <a:ext cx="2031300" cy="12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9" name="Google Shape;479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49"/>
          <p:cNvSpPr txBox="1"/>
          <p:nvPr>
            <p:ph idx="1" type="body"/>
          </p:nvPr>
        </p:nvSpPr>
        <p:spPr>
          <a:xfrm>
            <a:off x="1183975" y="3006125"/>
            <a:ext cx="2031300" cy="12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481" name="Google Shape;481;p49"/>
          <p:cNvSpPr txBox="1"/>
          <p:nvPr>
            <p:ph idx="2" type="body"/>
          </p:nvPr>
        </p:nvSpPr>
        <p:spPr>
          <a:xfrm>
            <a:off x="3542025" y="3006125"/>
            <a:ext cx="2031300" cy="12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482" name="Google Shape;482;p49"/>
          <p:cNvSpPr txBox="1"/>
          <p:nvPr>
            <p:ph idx="3" type="body"/>
          </p:nvPr>
        </p:nvSpPr>
        <p:spPr>
          <a:xfrm>
            <a:off x="5900075" y="3006125"/>
            <a:ext cx="2031300" cy="12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 txBox="1"/>
          <p:nvPr>
            <p:ph idx="1" type="body"/>
          </p:nvPr>
        </p:nvSpPr>
        <p:spPr>
          <a:xfrm>
            <a:off x="1216025" y="0"/>
            <a:ext cx="1415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sp>
        <p:nvSpPr>
          <p:cNvPr id="488" name="Google Shape;488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9" name="Google Shape;489;p5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913" y="425025"/>
            <a:ext cx="4686421" cy="41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"/>
          <p:cNvSpPr txBox="1"/>
          <p:nvPr>
            <p:ph idx="4294967295" type="body"/>
          </p:nvPr>
        </p:nvSpPr>
        <p:spPr>
          <a:xfrm>
            <a:off x="4559063" y="0"/>
            <a:ext cx="26910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Mobile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 project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95" name="Google Shape;495;p51"/>
          <p:cNvSpPr/>
          <p:nvPr/>
        </p:nvSpPr>
        <p:spPr>
          <a:xfrm>
            <a:off x="1953063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96" name="Google Shape;496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7" name="Google Shape;497;p51"/>
          <p:cNvGrpSpPr/>
          <p:nvPr/>
        </p:nvGrpSpPr>
        <p:grpSpPr>
          <a:xfrm>
            <a:off x="1893938" y="373572"/>
            <a:ext cx="2119546" cy="4396359"/>
            <a:chOff x="2547150" y="238125"/>
            <a:chExt cx="2525675" cy="5238750"/>
          </a:xfrm>
        </p:grpSpPr>
        <p:sp>
          <p:nvSpPr>
            <p:cNvPr id="498" name="Google Shape;498;p5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/>
          <p:nvPr/>
        </p:nvSpPr>
        <p:spPr>
          <a:xfrm>
            <a:off x="1671763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07" name="Google Shape;507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8" name="Google Shape;508;p52"/>
          <p:cNvGrpSpPr/>
          <p:nvPr/>
        </p:nvGrpSpPr>
        <p:grpSpPr>
          <a:xfrm>
            <a:off x="1607064" y="465959"/>
            <a:ext cx="2736410" cy="4222433"/>
            <a:chOff x="2112475" y="238125"/>
            <a:chExt cx="3395050" cy="5238750"/>
          </a:xfrm>
        </p:grpSpPr>
        <p:sp>
          <p:nvSpPr>
            <p:cNvPr id="509" name="Google Shape;509;p52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52"/>
          <p:cNvSpPr txBox="1"/>
          <p:nvPr>
            <p:ph idx="4294967295" type="body"/>
          </p:nvPr>
        </p:nvSpPr>
        <p:spPr>
          <a:xfrm>
            <a:off x="4845925" y="0"/>
            <a:ext cx="26910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Tablet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 project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2111975" y="191300"/>
            <a:ext cx="37410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Bot or Human?</a:t>
            </a:r>
            <a:endParaRPr sz="3400"/>
          </a:p>
        </p:txBody>
      </p:sp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4177"/>
          <a:stretch/>
        </p:blipFill>
        <p:spPr>
          <a:xfrm>
            <a:off x="1045925" y="2201200"/>
            <a:ext cx="3544499" cy="20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-7" l="0" r="20382" t="20167"/>
          <a:stretch/>
        </p:blipFill>
        <p:spPr>
          <a:xfrm>
            <a:off x="4929650" y="1106125"/>
            <a:ext cx="3322050" cy="20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/>
          <p:nvPr/>
        </p:nvSpPr>
        <p:spPr>
          <a:xfrm>
            <a:off x="858750" y="828351"/>
            <a:ext cx="4478727" cy="348674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3"/>
          <p:cNvSpPr/>
          <p:nvPr/>
        </p:nvSpPr>
        <p:spPr>
          <a:xfrm>
            <a:off x="1046173" y="1013515"/>
            <a:ext cx="4104000" cy="26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20" name="Google Shape;520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53"/>
          <p:cNvSpPr txBox="1"/>
          <p:nvPr>
            <p:ph idx="4294967295" type="body"/>
          </p:nvPr>
        </p:nvSpPr>
        <p:spPr>
          <a:xfrm>
            <a:off x="5836525" y="0"/>
            <a:ext cx="26910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Desktop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 project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527" name="Google Shape;527;p54"/>
          <p:cNvSpPr txBox="1"/>
          <p:nvPr>
            <p:ph idx="1" type="body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528" name="Google Shape;528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534" name="Google Shape;534;p55"/>
          <p:cNvSpPr txBox="1"/>
          <p:nvPr>
            <p:ph idx="1" type="body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Titles: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Raleway Bold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Body copy: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Work Sans Light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https://www.fontsquirrel.com/fonts/work-sans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Yellow </a:t>
            </a:r>
            <a:r>
              <a:rPr lang="en" sz="1400">
                <a:solidFill>
                  <a:srgbClr val="FFBC00"/>
                </a:solidFill>
                <a:highlight>
                  <a:schemeClr val="dk1"/>
                </a:highlight>
              </a:rPr>
              <a:t>#ffbc00</a:t>
            </a:r>
            <a:endParaRPr sz="1400">
              <a:solidFill>
                <a:srgbClr val="FFBC00"/>
              </a:solidFill>
              <a:highlight>
                <a:schemeClr val="dk1"/>
              </a:highlight>
            </a:endParaRPr>
          </a:p>
        </p:txBody>
      </p:sp>
      <p:sp>
        <p:nvSpPr>
          <p:cNvPr id="535" name="Google Shape;535;p55"/>
          <p:cNvSpPr txBox="1"/>
          <p:nvPr/>
        </p:nvSpPr>
        <p:spPr>
          <a:xfrm>
            <a:off x="1216025" y="4476450"/>
            <a:ext cx="7080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36" name="Google Shape;536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/>
          <p:nvPr>
            <p:ph idx="4294967295" type="title"/>
          </p:nvPr>
        </p:nvSpPr>
        <p:spPr>
          <a:xfrm>
            <a:off x="1216025" y="469775"/>
            <a:ext cx="67119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</a:t>
            </a:r>
            <a:endParaRPr/>
          </a:p>
        </p:txBody>
      </p:sp>
      <p:sp>
        <p:nvSpPr>
          <p:cNvPr id="542" name="Google Shape;542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56"/>
          <p:cNvSpPr/>
          <p:nvPr/>
        </p:nvSpPr>
        <p:spPr>
          <a:xfrm>
            <a:off x="4190882" y="1545641"/>
            <a:ext cx="552043" cy="576325"/>
          </a:xfrm>
          <a:custGeom>
            <a:rect b="b" l="l" r="r" t="t"/>
            <a:pathLst>
              <a:path extrusionOk="0" h="1380419" w="1322258">
                <a:moveTo>
                  <a:pt x="1276346" y="642194"/>
                </a:moveTo>
                <a:cubicBezTo>
                  <a:pt x="1062640" y="635771"/>
                  <a:pt x="848693" y="629012"/>
                  <a:pt x="635874" y="607437"/>
                </a:cubicBezTo>
                <a:cubicBezTo>
                  <a:pt x="724609" y="605123"/>
                  <a:pt x="823842" y="616005"/>
                  <a:pt x="910995" y="600256"/>
                </a:cubicBezTo>
                <a:cubicBezTo>
                  <a:pt x="941562" y="594735"/>
                  <a:pt x="973050" y="581565"/>
                  <a:pt x="981398" y="547476"/>
                </a:cubicBezTo>
                <a:cubicBezTo>
                  <a:pt x="995704" y="489032"/>
                  <a:pt x="941860" y="483368"/>
                  <a:pt x="899367" y="476057"/>
                </a:cubicBezTo>
                <a:cubicBezTo>
                  <a:pt x="772439" y="454243"/>
                  <a:pt x="644889" y="436546"/>
                  <a:pt x="516716" y="422966"/>
                </a:cubicBezTo>
                <a:cubicBezTo>
                  <a:pt x="642376" y="406641"/>
                  <a:pt x="768774" y="396959"/>
                  <a:pt x="895205" y="389007"/>
                </a:cubicBezTo>
                <a:cubicBezTo>
                  <a:pt x="949944" y="385565"/>
                  <a:pt x="1096092" y="405701"/>
                  <a:pt x="1100441" y="317108"/>
                </a:cubicBezTo>
                <a:cubicBezTo>
                  <a:pt x="1104557" y="233207"/>
                  <a:pt x="928858" y="252060"/>
                  <a:pt x="874691" y="246830"/>
                </a:cubicBezTo>
                <a:lnTo>
                  <a:pt x="482363" y="208949"/>
                </a:lnTo>
                <a:cubicBezTo>
                  <a:pt x="579925" y="199176"/>
                  <a:pt x="685239" y="183026"/>
                  <a:pt x="766985" y="124498"/>
                </a:cubicBezTo>
                <a:cubicBezTo>
                  <a:pt x="796639" y="103273"/>
                  <a:pt x="832774" y="69184"/>
                  <a:pt x="807010" y="30188"/>
                </a:cubicBezTo>
                <a:cubicBezTo>
                  <a:pt x="781569" y="-8314"/>
                  <a:pt x="704736" y="4103"/>
                  <a:pt x="664834" y="2807"/>
                </a:cubicBezTo>
                <a:cubicBezTo>
                  <a:pt x="541683" y="-1211"/>
                  <a:pt x="414785" y="-2728"/>
                  <a:pt x="292139" y="10979"/>
                </a:cubicBezTo>
                <a:cubicBezTo>
                  <a:pt x="180207" y="23481"/>
                  <a:pt x="151118" y="136779"/>
                  <a:pt x="283065" y="127142"/>
                </a:cubicBezTo>
                <a:cubicBezTo>
                  <a:pt x="234258" y="141873"/>
                  <a:pt x="77784" y="198872"/>
                  <a:pt x="127790" y="274186"/>
                </a:cubicBezTo>
                <a:cubicBezTo>
                  <a:pt x="164463" y="329415"/>
                  <a:pt x="359185" y="315819"/>
                  <a:pt x="422135" y="321898"/>
                </a:cubicBezTo>
                <a:cubicBezTo>
                  <a:pt x="322480" y="337827"/>
                  <a:pt x="221729" y="357082"/>
                  <a:pt x="125023" y="386421"/>
                </a:cubicBezTo>
                <a:cubicBezTo>
                  <a:pt x="89153" y="397302"/>
                  <a:pt x="-18002" y="473530"/>
                  <a:pt x="65793" y="506180"/>
                </a:cubicBezTo>
                <a:cubicBezTo>
                  <a:pt x="33255" y="509421"/>
                  <a:pt x="-3885" y="546867"/>
                  <a:pt x="328" y="581358"/>
                </a:cubicBezTo>
                <a:cubicBezTo>
                  <a:pt x="6609" y="632447"/>
                  <a:pt x="94111" y="637547"/>
                  <a:pt x="132865" y="646886"/>
                </a:cubicBezTo>
                <a:cubicBezTo>
                  <a:pt x="274663" y="680336"/>
                  <a:pt x="418456" y="704679"/>
                  <a:pt x="563364" y="719763"/>
                </a:cubicBezTo>
                <a:lnTo>
                  <a:pt x="400150" y="729776"/>
                </a:lnTo>
                <a:cubicBezTo>
                  <a:pt x="358608" y="732323"/>
                  <a:pt x="295737" y="723943"/>
                  <a:pt x="260470" y="751752"/>
                </a:cubicBezTo>
                <a:cubicBezTo>
                  <a:pt x="147041" y="841136"/>
                  <a:pt x="355238" y="866373"/>
                  <a:pt x="401070" y="872478"/>
                </a:cubicBezTo>
                <a:cubicBezTo>
                  <a:pt x="328692" y="890373"/>
                  <a:pt x="256585" y="909328"/>
                  <a:pt x="184751" y="929340"/>
                </a:cubicBezTo>
                <a:cubicBezTo>
                  <a:pt x="141012" y="941537"/>
                  <a:pt x="77233" y="945996"/>
                  <a:pt x="56362" y="994253"/>
                </a:cubicBezTo>
                <a:cubicBezTo>
                  <a:pt x="7608" y="1107019"/>
                  <a:pt x="250164" y="1069981"/>
                  <a:pt x="301369" y="1070837"/>
                </a:cubicBezTo>
                <a:cubicBezTo>
                  <a:pt x="180921" y="1178522"/>
                  <a:pt x="431229" y="1189793"/>
                  <a:pt x="485118" y="1198393"/>
                </a:cubicBezTo>
                <a:cubicBezTo>
                  <a:pt x="348854" y="1316467"/>
                  <a:pt x="526004" y="1346512"/>
                  <a:pt x="622348" y="1374023"/>
                </a:cubicBezTo>
                <a:cubicBezTo>
                  <a:pt x="660958" y="1385041"/>
                  <a:pt x="695383" y="1396058"/>
                  <a:pt x="724369" y="1357031"/>
                </a:cubicBezTo>
                <a:cubicBezTo>
                  <a:pt x="784603" y="1275910"/>
                  <a:pt x="660556" y="1256681"/>
                  <a:pt x="608418" y="1240538"/>
                </a:cubicBezTo>
                <a:cubicBezTo>
                  <a:pt x="644715" y="1222132"/>
                  <a:pt x="707659" y="1213798"/>
                  <a:pt x="712656" y="1162644"/>
                </a:cubicBezTo>
                <a:cubicBezTo>
                  <a:pt x="718166" y="1106183"/>
                  <a:pt x="665100" y="1105328"/>
                  <a:pt x="623825" y="1098743"/>
                </a:cubicBezTo>
                <a:cubicBezTo>
                  <a:pt x="666649" y="1086488"/>
                  <a:pt x="800600" y="1056456"/>
                  <a:pt x="749524" y="981991"/>
                </a:cubicBezTo>
                <a:cubicBezTo>
                  <a:pt x="717485" y="935277"/>
                  <a:pt x="576853" y="958239"/>
                  <a:pt x="526173" y="957364"/>
                </a:cubicBezTo>
                <a:cubicBezTo>
                  <a:pt x="621900" y="935290"/>
                  <a:pt x="718710" y="918304"/>
                  <a:pt x="814483" y="896703"/>
                </a:cubicBezTo>
                <a:cubicBezTo>
                  <a:pt x="875806" y="882873"/>
                  <a:pt x="862882" y="873476"/>
                  <a:pt x="898252" y="833839"/>
                </a:cubicBezTo>
                <a:cubicBezTo>
                  <a:pt x="914878" y="815206"/>
                  <a:pt x="897260" y="823735"/>
                  <a:pt x="929442" y="812906"/>
                </a:cubicBezTo>
                <a:cubicBezTo>
                  <a:pt x="951181" y="805595"/>
                  <a:pt x="982345" y="809665"/>
                  <a:pt x="1004985" y="808278"/>
                </a:cubicBezTo>
                <a:cubicBezTo>
                  <a:pt x="1090543" y="803029"/>
                  <a:pt x="1186640" y="807539"/>
                  <a:pt x="1264090" y="765505"/>
                </a:cubicBezTo>
                <a:cubicBezTo>
                  <a:pt x="1305741" y="742925"/>
                  <a:pt x="1368580" y="644961"/>
                  <a:pt x="1276346" y="6421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3467466" y="1530759"/>
            <a:ext cx="487096" cy="606088"/>
          </a:xfrm>
          <a:custGeom>
            <a:rect b="b" l="l" r="r" t="t"/>
            <a:pathLst>
              <a:path extrusionOk="0" h="1451708" w="1166698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2478853" y="1522642"/>
            <a:ext cx="752294" cy="622323"/>
          </a:xfrm>
          <a:custGeom>
            <a:rect b="b" l="l" r="r" t="t"/>
            <a:pathLst>
              <a:path extrusionOk="0" h="1490593" w="1801901">
                <a:moveTo>
                  <a:pt x="1771207" y="678500"/>
                </a:moveTo>
                <a:lnTo>
                  <a:pt x="679793" y="516654"/>
                </a:lnTo>
                <a:lnTo>
                  <a:pt x="1275379" y="490212"/>
                </a:lnTo>
                <a:cubicBezTo>
                  <a:pt x="1377621" y="485676"/>
                  <a:pt x="1480025" y="482494"/>
                  <a:pt x="1582202" y="476603"/>
                </a:cubicBezTo>
                <a:cubicBezTo>
                  <a:pt x="1624786" y="474140"/>
                  <a:pt x="1698943" y="460070"/>
                  <a:pt x="1685675" y="397031"/>
                </a:cubicBezTo>
                <a:cubicBezTo>
                  <a:pt x="1672712" y="335463"/>
                  <a:pt x="1558984" y="352520"/>
                  <a:pt x="1512783" y="349235"/>
                </a:cubicBezTo>
                <a:lnTo>
                  <a:pt x="1208294" y="327582"/>
                </a:lnTo>
                <a:cubicBezTo>
                  <a:pt x="1008880" y="313402"/>
                  <a:pt x="808687" y="303817"/>
                  <a:pt x="609784" y="283558"/>
                </a:cubicBezTo>
                <a:cubicBezTo>
                  <a:pt x="784854" y="252897"/>
                  <a:pt x="963754" y="250745"/>
                  <a:pt x="1137884" y="213565"/>
                </a:cubicBezTo>
                <a:cubicBezTo>
                  <a:pt x="1223384" y="195308"/>
                  <a:pt x="1307444" y="169074"/>
                  <a:pt x="1385360" y="128990"/>
                </a:cubicBezTo>
                <a:cubicBezTo>
                  <a:pt x="1466076" y="87467"/>
                  <a:pt x="1502283" y="-2649"/>
                  <a:pt x="1380493" y="60"/>
                </a:cubicBezTo>
                <a:cubicBezTo>
                  <a:pt x="1187002" y="4357"/>
                  <a:pt x="992889" y="21946"/>
                  <a:pt x="799645" y="32859"/>
                </a:cubicBezTo>
                <a:cubicBezTo>
                  <a:pt x="738154" y="36333"/>
                  <a:pt x="581920" y="14771"/>
                  <a:pt x="545350" y="80921"/>
                </a:cubicBezTo>
                <a:cubicBezTo>
                  <a:pt x="485816" y="188613"/>
                  <a:pt x="683215" y="155166"/>
                  <a:pt x="729747" y="152535"/>
                </a:cubicBezTo>
                <a:cubicBezTo>
                  <a:pt x="644585" y="163157"/>
                  <a:pt x="559370" y="176967"/>
                  <a:pt x="476709" y="200493"/>
                </a:cubicBezTo>
                <a:cubicBezTo>
                  <a:pt x="424208" y="215399"/>
                  <a:pt x="330794" y="231601"/>
                  <a:pt x="299883" y="279293"/>
                </a:cubicBezTo>
                <a:cubicBezTo>
                  <a:pt x="219349" y="403654"/>
                  <a:pt x="556803" y="397893"/>
                  <a:pt x="618133" y="403460"/>
                </a:cubicBezTo>
                <a:cubicBezTo>
                  <a:pt x="448546" y="410991"/>
                  <a:pt x="277379" y="412319"/>
                  <a:pt x="108182" y="426097"/>
                </a:cubicBezTo>
                <a:cubicBezTo>
                  <a:pt x="62447" y="429824"/>
                  <a:pt x="-45187" y="471645"/>
                  <a:pt x="20919" y="534788"/>
                </a:cubicBezTo>
                <a:cubicBezTo>
                  <a:pt x="60140" y="572253"/>
                  <a:pt x="201077" y="566926"/>
                  <a:pt x="254188" y="574800"/>
                </a:cubicBezTo>
                <a:lnTo>
                  <a:pt x="1327064" y="733879"/>
                </a:lnTo>
                <a:cubicBezTo>
                  <a:pt x="1138078" y="752084"/>
                  <a:pt x="948412" y="762285"/>
                  <a:pt x="758688" y="768720"/>
                </a:cubicBezTo>
                <a:cubicBezTo>
                  <a:pt x="663783" y="771961"/>
                  <a:pt x="568846" y="774170"/>
                  <a:pt x="473903" y="775998"/>
                </a:cubicBezTo>
                <a:cubicBezTo>
                  <a:pt x="398793" y="777443"/>
                  <a:pt x="271831" y="754572"/>
                  <a:pt x="202885" y="784533"/>
                </a:cubicBezTo>
                <a:cubicBezTo>
                  <a:pt x="177393" y="795616"/>
                  <a:pt x="152173" y="822051"/>
                  <a:pt x="155932" y="852310"/>
                </a:cubicBezTo>
                <a:cubicBezTo>
                  <a:pt x="161273" y="895271"/>
                  <a:pt x="189112" y="893204"/>
                  <a:pt x="225020" y="899996"/>
                </a:cubicBezTo>
                <a:cubicBezTo>
                  <a:pt x="316133" y="917235"/>
                  <a:pt x="410577" y="924072"/>
                  <a:pt x="502552" y="936010"/>
                </a:cubicBezTo>
                <a:lnTo>
                  <a:pt x="1057615" y="1008032"/>
                </a:lnTo>
                <a:cubicBezTo>
                  <a:pt x="941810" y="1018479"/>
                  <a:pt x="825706" y="1024582"/>
                  <a:pt x="709304" y="1026340"/>
                </a:cubicBezTo>
                <a:cubicBezTo>
                  <a:pt x="656962" y="1027135"/>
                  <a:pt x="604621" y="1027046"/>
                  <a:pt x="552279" y="1026074"/>
                </a:cubicBezTo>
                <a:cubicBezTo>
                  <a:pt x="506810" y="1025245"/>
                  <a:pt x="430469" y="1009166"/>
                  <a:pt x="386789" y="1021622"/>
                </a:cubicBezTo>
                <a:cubicBezTo>
                  <a:pt x="326854" y="1038712"/>
                  <a:pt x="305192" y="1101492"/>
                  <a:pt x="360733" y="1136015"/>
                </a:cubicBezTo>
                <a:cubicBezTo>
                  <a:pt x="401567" y="1161401"/>
                  <a:pt x="477928" y="1167480"/>
                  <a:pt x="525270" y="1179106"/>
                </a:cubicBezTo>
                <a:cubicBezTo>
                  <a:pt x="580304" y="1192613"/>
                  <a:pt x="635543" y="1205278"/>
                  <a:pt x="690987" y="1217104"/>
                </a:cubicBezTo>
                <a:cubicBezTo>
                  <a:pt x="634110" y="1229223"/>
                  <a:pt x="514569" y="1239566"/>
                  <a:pt x="475465" y="1287369"/>
                </a:cubicBezTo>
                <a:cubicBezTo>
                  <a:pt x="416002" y="1360052"/>
                  <a:pt x="503848" y="1381821"/>
                  <a:pt x="559895" y="1395100"/>
                </a:cubicBezTo>
                <a:lnTo>
                  <a:pt x="834808" y="1460207"/>
                </a:lnTo>
                <a:cubicBezTo>
                  <a:pt x="889124" y="1473071"/>
                  <a:pt x="973581" y="1515494"/>
                  <a:pt x="1024552" y="1479059"/>
                </a:cubicBezTo>
                <a:cubicBezTo>
                  <a:pt x="1108127" y="1419319"/>
                  <a:pt x="1022167" y="1379002"/>
                  <a:pt x="967118" y="1365962"/>
                </a:cubicBezTo>
                <a:lnTo>
                  <a:pt x="763536" y="1317745"/>
                </a:lnTo>
                <a:cubicBezTo>
                  <a:pt x="855627" y="1301854"/>
                  <a:pt x="948899" y="1293804"/>
                  <a:pt x="1042351" y="1293681"/>
                </a:cubicBezTo>
                <a:cubicBezTo>
                  <a:pt x="1106804" y="1293642"/>
                  <a:pt x="1249116" y="1334569"/>
                  <a:pt x="1290138" y="1269851"/>
                </a:cubicBezTo>
                <a:cubicBezTo>
                  <a:pt x="1340352" y="1190584"/>
                  <a:pt x="1232931" y="1185522"/>
                  <a:pt x="1183100" y="1179055"/>
                </a:cubicBezTo>
                <a:cubicBezTo>
                  <a:pt x="1088442" y="1166754"/>
                  <a:pt x="994140" y="1152023"/>
                  <a:pt x="900195" y="1134862"/>
                </a:cubicBezTo>
                <a:cubicBezTo>
                  <a:pt x="1030260" y="1126981"/>
                  <a:pt x="1159868" y="1113829"/>
                  <a:pt x="1289017" y="1095406"/>
                </a:cubicBezTo>
                <a:cubicBezTo>
                  <a:pt x="1357074" y="1085724"/>
                  <a:pt x="1522143" y="1093618"/>
                  <a:pt x="1548484" y="1011726"/>
                </a:cubicBezTo>
                <a:cubicBezTo>
                  <a:pt x="1578870" y="917248"/>
                  <a:pt x="1401415" y="932335"/>
                  <a:pt x="1344526" y="924954"/>
                </a:cubicBezTo>
                <a:lnTo>
                  <a:pt x="961077" y="875200"/>
                </a:lnTo>
                <a:cubicBezTo>
                  <a:pt x="1150990" y="864967"/>
                  <a:pt x="1340721" y="849465"/>
                  <a:pt x="1529370" y="824948"/>
                </a:cubicBezTo>
                <a:cubicBezTo>
                  <a:pt x="1594783" y="816445"/>
                  <a:pt x="1718258" y="821234"/>
                  <a:pt x="1772277" y="782116"/>
                </a:cubicBezTo>
                <a:cubicBezTo>
                  <a:pt x="1803978" y="759115"/>
                  <a:pt x="1828382" y="686925"/>
                  <a:pt x="1771207" y="678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6"/>
          <p:cNvSpPr/>
          <p:nvPr/>
        </p:nvSpPr>
        <p:spPr>
          <a:xfrm>
            <a:off x="1373878" y="1453645"/>
            <a:ext cx="868656" cy="760316"/>
          </a:xfrm>
          <a:custGeom>
            <a:rect b="b" l="l" r="r" t="t"/>
            <a:pathLst>
              <a:path extrusionOk="0" h="1821116" w="2080612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6"/>
          <p:cNvSpPr/>
          <p:nvPr/>
        </p:nvSpPr>
        <p:spPr>
          <a:xfrm>
            <a:off x="3897282" y="2550761"/>
            <a:ext cx="952544" cy="892898"/>
          </a:xfrm>
          <a:custGeom>
            <a:rect b="b" l="l" r="r" t="t"/>
            <a:pathLst>
              <a:path extrusionOk="0" h="2138677" w="2281543">
                <a:moveTo>
                  <a:pt x="2228185" y="857487"/>
                </a:moveTo>
                <a:cubicBezTo>
                  <a:pt x="2305634" y="633898"/>
                  <a:pt x="2204540" y="348598"/>
                  <a:pt x="2024953" y="201477"/>
                </a:cubicBezTo>
                <a:cubicBezTo>
                  <a:pt x="1926665" y="120952"/>
                  <a:pt x="1797447" y="82009"/>
                  <a:pt x="1672350" y="114031"/>
                </a:cubicBezTo>
                <a:cubicBezTo>
                  <a:pt x="1643397" y="121445"/>
                  <a:pt x="1617632" y="137530"/>
                  <a:pt x="1589469" y="145521"/>
                </a:cubicBezTo>
                <a:cubicBezTo>
                  <a:pt x="1549069" y="156979"/>
                  <a:pt x="1559654" y="149695"/>
                  <a:pt x="1529644" y="116889"/>
                </a:cubicBezTo>
                <a:cubicBezTo>
                  <a:pt x="1488142" y="72964"/>
                  <a:pt x="1436184" y="40272"/>
                  <a:pt x="1378621" y="21867"/>
                </a:cubicBezTo>
                <a:cubicBezTo>
                  <a:pt x="1262418" y="-16902"/>
                  <a:pt x="1132895" y="-2113"/>
                  <a:pt x="1023426" y="50382"/>
                </a:cubicBezTo>
                <a:cubicBezTo>
                  <a:pt x="997050" y="63058"/>
                  <a:pt x="971730" y="77823"/>
                  <a:pt x="947708" y="94536"/>
                </a:cubicBezTo>
                <a:cubicBezTo>
                  <a:pt x="913186" y="118515"/>
                  <a:pt x="914981" y="123700"/>
                  <a:pt x="878762" y="117926"/>
                </a:cubicBezTo>
                <a:cubicBezTo>
                  <a:pt x="818269" y="108295"/>
                  <a:pt x="770395" y="77829"/>
                  <a:pt x="704976" y="79371"/>
                </a:cubicBezTo>
                <a:cubicBezTo>
                  <a:pt x="448951" y="85418"/>
                  <a:pt x="293047" y="334898"/>
                  <a:pt x="251713" y="561403"/>
                </a:cubicBezTo>
                <a:cubicBezTo>
                  <a:pt x="227349" y="694909"/>
                  <a:pt x="203017" y="835199"/>
                  <a:pt x="214295" y="971206"/>
                </a:cubicBezTo>
                <a:cubicBezTo>
                  <a:pt x="218443" y="1021148"/>
                  <a:pt x="240287" y="1111257"/>
                  <a:pt x="208889" y="1147362"/>
                </a:cubicBezTo>
                <a:cubicBezTo>
                  <a:pt x="177310" y="1183687"/>
                  <a:pt x="116448" y="1199475"/>
                  <a:pt x="81939" y="1240595"/>
                </a:cubicBezTo>
                <a:cubicBezTo>
                  <a:pt x="-80186" y="1433783"/>
                  <a:pt x="17382" y="1725110"/>
                  <a:pt x="208047" y="1855666"/>
                </a:cubicBezTo>
                <a:cubicBezTo>
                  <a:pt x="315700" y="1929386"/>
                  <a:pt x="446176" y="1963896"/>
                  <a:pt x="574092" y="1981032"/>
                </a:cubicBezTo>
                <a:cubicBezTo>
                  <a:pt x="640507" y="1989745"/>
                  <a:pt x="707353" y="1994788"/>
                  <a:pt x="774323" y="1996138"/>
                </a:cubicBezTo>
                <a:cubicBezTo>
                  <a:pt x="847332" y="1997804"/>
                  <a:pt x="921515" y="1981809"/>
                  <a:pt x="993403" y="1983981"/>
                </a:cubicBezTo>
                <a:cubicBezTo>
                  <a:pt x="1120703" y="1987811"/>
                  <a:pt x="1220021" y="2089923"/>
                  <a:pt x="1340587" y="2122178"/>
                </a:cubicBezTo>
                <a:cubicBezTo>
                  <a:pt x="1453562" y="2152398"/>
                  <a:pt x="1574173" y="2144861"/>
                  <a:pt x="1686410" y="2114978"/>
                </a:cubicBezTo>
                <a:cubicBezTo>
                  <a:pt x="1888456" y="2061141"/>
                  <a:pt x="2108968" y="1924713"/>
                  <a:pt x="2162091" y="1708759"/>
                </a:cubicBezTo>
                <a:cubicBezTo>
                  <a:pt x="2175846" y="1652848"/>
                  <a:pt x="2160413" y="1588092"/>
                  <a:pt x="2177207" y="1537664"/>
                </a:cubicBezTo>
                <a:cubicBezTo>
                  <a:pt x="2200541" y="1467516"/>
                  <a:pt x="2244545" y="1408047"/>
                  <a:pt x="2262305" y="1333518"/>
                </a:cubicBezTo>
                <a:cubicBezTo>
                  <a:pt x="2299769" y="1176448"/>
                  <a:pt x="2280493" y="1008880"/>
                  <a:pt x="2228185" y="857487"/>
                </a:cubicBezTo>
                <a:close/>
                <a:moveTo>
                  <a:pt x="1152599" y="1828551"/>
                </a:moveTo>
                <a:cubicBezTo>
                  <a:pt x="1138240" y="1810348"/>
                  <a:pt x="1148049" y="1806028"/>
                  <a:pt x="1182026" y="1815589"/>
                </a:cubicBezTo>
                <a:close/>
                <a:moveTo>
                  <a:pt x="856556" y="389155"/>
                </a:moveTo>
                <a:cubicBezTo>
                  <a:pt x="879240" y="366382"/>
                  <a:pt x="903219" y="344936"/>
                  <a:pt x="928373" y="324924"/>
                </a:cubicBezTo>
                <a:cubicBezTo>
                  <a:pt x="953675" y="358077"/>
                  <a:pt x="974725" y="394269"/>
                  <a:pt x="991031" y="432655"/>
                </a:cubicBezTo>
                <a:cubicBezTo>
                  <a:pt x="943718" y="426520"/>
                  <a:pt x="896125" y="422772"/>
                  <a:pt x="848434" y="421423"/>
                </a:cubicBezTo>
                <a:close/>
                <a:moveTo>
                  <a:pt x="1644279" y="485519"/>
                </a:moveTo>
                <a:cubicBezTo>
                  <a:pt x="1817656" y="519219"/>
                  <a:pt x="1828357" y="740806"/>
                  <a:pt x="1830814" y="880338"/>
                </a:cubicBezTo>
                <a:cubicBezTo>
                  <a:pt x="1786441" y="858090"/>
                  <a:pt x="1718033" y="846145"/>
                  <a:pt x="1685728" y="813657"/>
                </a:cubicBezTo>
                <a:cubicBezTo>
                  <a:pt x="1648050" y="775776"/>
                  <a:pt x="1622591" y="712925"/>
                  <a:pt x="1589282" y="669646"/>
                </a:cubicBezTo>
                <a:cubicBezTo>
                  <a:pt x="1573265" y="648830"/>
                  <a:pt x="1556511" y="628603"/>
                  <a:pt x="1539237" y="608824"/>
                </a:cubicBezTo>
                <a:cubicBezTo>
                  <a:pt x="1512759" y="578506"/>
                  <a:pt x="1511158" y="583898"/>
                  <a:pt x="1521736" y="551487"/>
                </a:cubicBezTo>
                <a:cubicBezTo>
                  <a:pt x="1537960" y="501967"/>
                  <a:pt x="1596982" y="476323"/>
                  <a:pt x="1644279" y="485513"/>
                </a:cubicBezTo>
                <a:close/>
                <a:moveTo>
                  <a:pt x="810283" y="1177602"/>
                </a:moveTo>
                <a:cubicBezTo>
                  <a:pt x="810867" y="1163016"/>
                  <a:pt x="811644" y="1148442"/>
                  <a:pt x="812617" y="1133882"/>
                </a:cubicBezTo>
                <a:cubicBezTo>
                  <a:pt x="824355" y="1157518"/>
                  <a:pt x="832250" y="1156228"/>
                  <a:pt x="810283" y="1177602"/>
                </a:cubicBezTo>
                <a:close/>
                <a:moveTo>
                  <a:pt x="1684348" y="1276059"/>
                </a:moveTo>
                <a:cubicBezTo>
                  <a:pt x="1692275" y="1322196"/>
                  <a:pt x="1678515" y="1318618"/>
                  <a:pt x="1633998" y="1328048"/>
                </a:cubicBezTo>
                <a:cubicBezTo>
                  <a:pt x="1650858" y="1316700"/>
                  <a:pt x="1681419" y="1258878"/>
                  <a:pt x="1684355" y="1276059"/>
                </a:cubicBezTo>
                <a:close/>
                <a:moveTo>
                  <a:pt x="1371284" y="805407"/>
                </a:moveTo>
                <a:cubicBezTo>
                  <a:pt x="1377025" y="826404"/>
                  <a:pt x="1384762" y="846804"/>
                  <a:pt x="1394391" y="866327"/>
                </a:cubicBezTo>
                <a:cubicBezTo>
                  <a:pt x="1375918" y="878284"/>
                  <a:pt x="1358538" y="891849"/>
                  <a:pt x="1342454" y="906864"/>
                </a:cubicBezTo>
                <a:cubicBezTo>
                  <a:pt x="1350633" y="873035"/>
                  <a:pt x="1356519" y="837215"/>
                  <a:pt x="1371304" y="805407"/>
                </a:cubicBezTo>
                <a:close/>
                <a:moveTo>
                  <a:pt x="1374641" y="1326305"/>
                </a:moveTo>
                <a:cubicBezTo>
                  <a:pt x="1285370" y="1303064"/>
                  <a:pt x="1297646" y="1263382"/>
                  <a:pt x="1317097" y="1181244"/>
                </a:cubicBezTo>
                <a:cubicBezTo>
                  <a:pt x="1336620" y="1098775"/>
                  <a:pt x="1352014" y="1021958"/>
                  <a:pt x="1451915" y="1023811"/>
                </a:cubicBezTo>
                <a:cubicBezTo>
                  <a:pt x="1485748" y="1023972"/>
                  <a:pt x="1518125" y="1037592"/>
                  <a:pt x="1541894" y="1061666"/>
                </a:cubicBezTo>
                <a:cubicBezTo>
                  <a:pt x="1553749" y="1073247"/>
                  <a:pt x="1572766" y="1095535"/>
                  <a:pt x="1575346" y="1111925"/>
                </a:cubicBezTo>
                <a:cubicBezTo>
                  <a:pt x="1580434" y="1144245"/>
                  <a:pt x="1578820" y="1126630"/>
                  <a:pt x="1559453" y="1150713"/>
                </a:cubicBezTo>
                <a:cubicBezTo>
                  <a:pt x="1537882" y="1177543"/>
                  <a:pt x="1496795" y="1197906"/>
                  <a:pt x="1470855" y="1221788"/>
                </a:cubicBezTo>
                <a:cubicBezTo>
                  <a:pt x="1436007" y="1253960"/>
                  <a:pt x="1403836" y="1288914"/>
                  <a:pt x="1374661" y="1326305"/>
                </a:cubicBezTo>
                <a:close/>
                <a:moveTo>
                  <a:pt x="1536437" y="1341269"/>
                </a:moveTo>
                <a:lnTo>
                  <a:pt x="1500962" y="1342209"/>
                </a:lnTo>
                <a:cubicBezTo>
                  <a:pt x="1515879" y="1325989"/>
                  <a:pt x="1531508" y="1310489"/>
                  <a:pt x="1547851" y="1295709"/>
                </a:cubicBezTo>
                <a:cubicBezTo>
                  <a:pt x="1548928" y="1313935"/>
                  <a:pt x="1560056" y="1330050"/>
                  <a:pt x="1576720" y="1337516"/>
                </a:cubicBezTo>
                <a:cubicBezTo>
                  <a:pt x="1563342" y="1339171"/>
                  <a:pt x="1549920" y="1340422"/>
                  <a:pt x="1536456" y="1341269"/>
                </a:cubicBezTo>
                <a:close/>
                <a:moveTo>
                  <a:pt x="1212853" y="959742"/>
                </a:moveTo>
                <a:cubicBezTo>
                  <a:pt x="1206591" y="990292"/>
                  <a:pt x="1209612" y="1050305"/>
                  <a:pt x="1193032" y="1076481"/>
                </a:cubicBezTo>
                <a:cubicBezTo>
                  <a:pt x="1177988" y="1054265"/>
                  <a:pt x="1100863" y="979016"/>
                  <a:pt x="1105069" y="957383"/>
                </a:cubicBezTo>
                <a:cubicBezTo>
                  <a:pt x="1106696" y="949029"/>
                  <a:pt x="1208024" y="914667"/>
                  <a:pt x="1224760" y="901084"/>
                </a:cubicBezTo>
                <a:cubicBezTo>
                  <a:pt x="1220737" y="920626"/>
                  <a:pt x="1216774" y="940178"/>
                  <a:pt x="1212873" y="959742"/>
                </a:cubicBezTo>
                <a:close/>
                <a:moveTo>
                  <a:pt x="883176" y="976002"/>
                </a:moveTo>
                <a:cubicBezTo>
                  <a:pt x="906381" y="975925"/>
                  <a:pt x="929063" y="982895"/>
                  <a:pt x="948220" y="995989"/>
                </a:cubicBezTo>
                <a:cubicBezTo>
                  <a:pt x="937918" y="1015038"/>
                  <a:pt x="926821" y="1033617"/>
                  <a:pt x="914930" y="1051724"/>
                </a:cubicBezTo>
                <a:cubicBezTo>
                  <a:pt x="903431" y="1026903"/>
                  <a:pt x="892821" y="1001595"/>
                  <a:pt x="883196" y="976002"/>
                </a:cubicBezTo>
                <a:close/>
                <a:moveTo>
                  <a:pt x="1152405" y="708991"/>
                </a:moveTo>
                <a:cubicBezTo>
                  <a:pt x="1154237" y="690845"/>
                  <a:pt x="1155414" y="672653"/>
                  <a:pt x="1155937" y="654416"/>
                </a:cubicBezTo>
                <a:cubicBezTo>
                  <a:pt x="1175894" y="683703"/>
                  <a:pt x="1182201" y="687326"/>
                  <a:pt x="1152424" y="708991"/>
                </a:cubicBezTo>
                <a:close/>
                <a:moveTo>
                  <a:pt x="1017806" y="815102"/>
                </a:moveTo>
                <a:cubicBezTo>
                  <a:pt x="993962" y="803158"/>
                  <a:pt x="971893" y="787960"/>
                  <a:pt x="952232" y="769944"/>
                </a:cubicBezTo>
                <a:cubicBezTo>
                  <a:pt x="979044" y="751408"/>
                  <a:pt x="1006373" y="733616"/>
                  <a:pt x="1034218" y="716568"/>
                </a:cubicBezTo>
                <a:cubicBezTo>
                  <a:pt x="1031117" y="749762"/>
                  <a:pt x="1025639" y="782691"/>
                  <a:pt x="1017825" y="815102"/>
                </a:cubicBezTo>
                <a:close/>
                <a:moveTo>
                  <a:pt x="985599" y="1179488"/>
                </a:moveTo>
                <a:cubicBezTo>
                  <a:pt x="965441" y="1148639"/>
                  <a:pt x="976901" y="1149967"/>
                  <a:pt x="995892" y="1122832"/>
                </a:cubicBezTo>
                <a:cubicBezTo>
                  <a:pt x="1008082" y="1169659"/>
                  <a:pt x="1028058" y="1214104"/>
                  <a:pt x="1054985" y="1254309"/>
                </a:cubicBezTo>
                <a:cubicBezTo>
                  <a:pt x="1071319" y="1278619"/>
                  <a:pt x="1126932" y="1319850"/>
                  <a:pt x="1127048" y="1345041"/>
                </a:cubicBezTo>
                <a:cubicBezTo>
                  <a:pt x="1069971" y="1323233"/>
                  <a:pt x="1018202" y="1229351"/>
                  <a:pt x="985619" y="1179488"/>
                </a:cubicBezTo>
                <a:close/>
                <a:moveTo>
                  <a:pt x="1159418" y="1554975"/>
                </a:moveTo>
                <a:cubicBezTo>
                  <a:pt x="1167150" y="1571402"/>
                  <a:pt x="1177759" y="1586314"/>
                  <a:pt x="1190744" y="1599006"/>
                </a:cubicBezTo>
                <a:cubicBezTo>
                  <a:pt x="1172213" y="1605221"/>
                  <a:pt x="1150343" y="1605085"/>
                  <a:pt x="1131028" y="1604475"/>
                </a:cubicBezTo>
                <a:cubicBezTo>
                  <a:pt x="1131242" y="1603944"/>
                  <a:pt x="1153448" y="1550419"/>
                  <a:pt x="1159438" y="1554975"/>
                </a:cubicBezTo>
                <a:close/>
                <a:moveTo>
                  <a:pt x="1375587" y="1643548"/>
                </a:moveTo>
                <a:cubicBezTo>
                  <a:pt x="1383761" y="1624566"/>
                  <a:pt x="1358781" y="1673937"/>
                  <a:pt x="1358087" y="1674851"/>
                </a:cubicBezTo>
                <a:cubicBezTo>
                  <a:pt x="1364967" y="1665034"/>
                  <a:pt x="1370837" y="1654546"/>
                  <a:pt x="1375607" y="1643548"/>
                </a:cubicBezTo>
                <a:close/>
                <a:moveTo>
                  <a:pt x="1340645" y="589433"/>
                </a:moveTo>
                <a:cubicBezTo>
                  <a:pt x="1322985" y="601721"/>
                  <a:pt x="1304883" y="613321"/>
                  <a:pt x="1286342" y="624235"/>
                </a:cubicBezTo>
                <a:cubicBezTo>
                  <a:pt x="1281260" y="612912"/>
                  <a:pt x="1275380" y="601964"/>
                  <a:pt x="1268744" y="591474"/>
                </a:cubicBezTo>
                <a:cubicBezTo>
                  <a:pt x="1303738" y="575181"/>
                  <a:pt x="1310019" y="561559"/>
                  <a:pt x="1340665" y="589433"/>
                </a:cubicBezTo>
                <a:close/>
                <a:moveTo>
                  <a:pt x="1192526" y="510185"/>
                </a:moveTo>
                <a:lnTo>
                  <a:pt x="1175979" y="498520"/>
                </a:lnTo>
                <a:cubicBezTo>
                  <a:pt x="1212160" y="497314"/>
                  <a:pt x="1217682" y="501203"/>
                  <a:pt x="1192545" y="510185"/>
                </a:cubicBezTo>
                <a:close/>
                <a:moveTo>
                  <a:pt x="1030271" y="567599"/>
                </a:moveTo>
                <a:cubicBezTo>
                  <a:pt x="1036934" y="609212"/>
                  <a:pt x="1002723" y="611908"/>
                  <a:pt x="969803" y="630943"/>
                </a:cubicBezTo>
                <a:cubicBezTo>
                  <a:pt x="987742" y="607816"/>
                  <a:pt x="1008011" y="586594"/>
                  <a:pt x="1030290" y="567612"/>
                </a:cubicBezTo>
                <a:close/>
                <a:moveTo>
                  <a:pt x="689770" y="1189442"/>
                </a:moveTo>
                <a:cubicBezTo>
                  <a:pt x="675942" y="1184448"/>
                  <a:pt x="662102" y="1179514"/>
                  <a:pt x="648248" y="1174640"/>
                </a:cubicBezTo>
                <a:cubicBezTo>
                  <a:pt x="663126" y="1155024"/>
                  <a:pt x="678634" y="1135891"/>
                  <a:pt x="694773" y="1117239"/>
                </a:cubicBezTo>
                <a:cubicBezTo>
                  <a:pt x="692510" y="1141266"/>
                  <a:pt x="690848" y="1165334"/>
                  <a:pt x="689790" y="1189442"/>
                </a:cubicBezTo>
                <a:close/>
                <a:moveTo>
                  <a:pt x="1033363" y="1444496"/>
                </a:moveTo>
                <a:cubicBezTo>
                  <a:pt x="1040356" y="1451560"/>
                  <a:pt x="1074106" y="1475636"/>
                  <a:pt x="1075111" y="1484586"/>
                </a:cubicBezTo>
                <a:cubicBezTo>
                  <a:pt x="1076038" y="1492875"/>
                  <a:pt x="1048582" y="1524009"/>
                  <a:pt x="1043818" y="1532545"/>
                </a:cubicBezTo>
                <a:cubicBezTo>
                  <a:pt x="1039345" y="1540555"/>
                  <a:pt x="1026453" y="1581261"/>
                  <a:pt x="1019466" y="1584242"/>
                </a:cubicBezTo>
                <a:cubicBezTo>
                  <a:pt x="1006224" y="1589894"/>
                  <a:pt x="958318" y="1558863"/>
                  <a:pt x="947746" y="1553315"/>
                </a:cubicBezTo>
                <a:cubicBezTo>
                  <a:pt x="918579" y="1538021"/>
                  <a:pt x="875768" y="1518358"/>
                  <a:pt x="854255" y="1492785"/>
                </a:cubicBezTo>
                <a:cubicBezTo>
                  <a:pt x="827680" y="1461177"/>
                  <a:pt x="822242" y="1408242"/>
                  <a:pt x="816726" y="1366700"/>
                </a:cubicBezTo>
                <a:close/>
                <a:moveTo>
                  <a:pt x="1513615" y="1610541"/>
                </a:moveTo>
                <a:cubicBezTo>
                  <a:pt x="1546386" y="1601825"/>
                  <a:pt x="1578918" y="1591747"/>
                  <a:pt x="1610839" y="1580354"/>
                </a:cubicBezTo>
                <a:cubicBezTo>
                  <a:pt x="1579254" y="1611313"/>
                  <a:pt x="1538893" y="1632771"/>
                  <a:pt x="1498058" y="1648908"/>
                </a:cubicBezTo>
                <a:cubicBezTo>
                  <a:pt x="1503866" y="1636361"/>
                  <a:pt x="1509058" y="1623572"/>
                  <a:pt x="1513634" y="1610541"/>
                </a:cubicBezTo>
                <a:close/>
                <a:moveTo>
                  <a:pt x="1902313" y="1290563"/>
                </a:moveTo>
                <a:cubicBezTo>
                  <a:pt x="1906358" y="1295022"/>
                  <a:pt x="1904228" y="1298601"/>
                  <a:pt x="1895922" y="1301301"/>
                </a:cubicBezTo>
                <a:close/>
                <a:moveTo>
                  <a:pt x="1385291" y="422519"/>
                </a:moveTo>
                <a:cubicBezTo>
                  <a:pt x="1327222" y="446051"/>
                  <a:pt x="1241754" y="374282"/>
                  <a:pt x="1165660" y="384509"/>
                </a:cubicBezTo>
                <a:cubicBezTo>
                  <a:pt x="1107247" y="392363"/>
                  <a:pt x="1117579" y="399415"/>
                  <a:pt x="1090220" y="344723"/>
                </a:cubicBezTo>
                <a:cubicBezTo>
                  <a:pt x="1074935" y="314168"/>
                  <a:pt x="1057133" y="284937"/>
                  <a:pt x="1036998" y="257335"/>
                </a:cubicBezTo>
                <a:cubicBezTo>
                  <a:pt x="1112757" y="222708"/>
                  <a:pt x="1199041" y="210187"/>
                  <a:pt x="1279251" y="236817"/>
                </a:cubicBezTo>
                <a:cubicBezTo>
                  <a:pt x="1315725" y="248343"/>
                  <a:pt x="1349034" y="268158"/>
                  <a:pt x="1376567" y="294710"/>
                </a:cubicBezTo>
                <a:cubicBezTo>
                  <a:pt x="1420784" y="338663"/>
                  <a:pt x="1390969" y="366803"/>
                  <a:pt x="1385310" y="422519"/>
                </a:cubicBezTo>
                <a:close/>
                <a:moveTo>
                  <a:pt x="863737" y="539893"/>
                </a:moveTo>
                <a:cubicBezTo>
                  <a:pt x="877383" y="540619"/>
                  <a:pt x="891011" y="541559"/>
                  <a:pt x="904617" y="542712"/>
                </a:cubicBezTo>
                <a:cubicBezTo>
                  <a:pt x="886665" y="562944"/>
                  <a:pt x="870047" y="584322"/>
                  <a:pt x="854870" y="606711"/>
                </a:cubicBezTo>
                <a:cubicBezTo>
                  <a:pt x="848578" y="584515"/>
                  <a:pt x="844292" y="561799"/>
                  <a:pt x="842063" y="538837"/>
                </a:cubicBezTo>
                <a:close/>
                <a:moveTo>
                  <a:pt x="778458" y="751668"/>
                </a:moveTo>
                <a:cubicBezTo>
                  <a:pt x="753783" y="812672"/>
                  <a:pt x="747010" y="894421"/>
                  <a:pt x="712858" y="947286"/>
                </a:cubicBezTo>
                <a:cubicBezTo>
                  <a:pt x="675854" y="1004557"/>
                  <a:pt x="608114" y="1052418"/>
                  <a:pt x="564882" y="1107051"/>
                </a:cubicBezTo>
                <a:cubicBezTo>
                  <a:pt x="482817" y="890669"/>
                  <a:pt x="583717" y="706043"/>
                  <a:pt x="721277" y="541274"/>
                </a:cubicBezTo>
                <a:cubicBezTo>
                  <a:pt x="725291" y="614651"/>
                  <a:pt x="744777" y="686351"/>
                  <a:pt x="778458" y="751668"/>
                </a:cubicBezTo>
                <a:close/>
                <a:moveTo>
                  <a:pt x="456806" y="1288470"/>
                </a:moveTo>
                <a:cubicBezTo>
                  <a:pt x="442274" y="1273547"/>
                  <a:pt x="429743" y="1256798"/>
                  <a:pt x="419530" y="1238645"/>
                </a:cubicBezTo>
                <a:cubicBezTo>
                  <a:pt x="437709" y="1241483"/>
                  <a:pt x="455739" y="1245070"/>
                  <a:pt x="473619" y="1249403"/>
                </a:cubicBezTo>
                <a:cubicBezTo>
                  <a:pt x="467466" y="1262187"/>
                  <a:pt x="461862" y="1275205"/>
                  <a:pt x="456806" y="1288456"/>
                </a:cubicBezTo>
                <a:close/>
                <a:moveTo>
                  <a:pt x="1777697" y="1525390"/>
                </a:moveTo>
                <a:cubicBezTo>
                  <a:pt x="1801588" y="1469959"/>
                  <a:pt x="1902994" y="1432953"/>
                  <a:pt x="1951276" y="1392578"/>
                </a:cubicBezTo>
                <a:cubicBezTo>
                  <a:pt x="1967519" y="1435915"/>
                  <a:pt x="2016449" y="1551844"/>
                  <a:pt x="1995182" y="1598189"/>
                </a:cubicBezTo>
                <a:cubicBezTo>
                  <a:pt x="1973534" y="1645363"/>
                  <a:pt x="1884346" y="1689906"/>
                  <a:pt x="1842215" y="1712582"/>
                </a:cubicBezTo>
                <a:cubicBezTo>
                  <a:pt x="1725546" y="1775356"/>
                  <a:pt x="1576843" y="1810657"/>
                  <a:pt x="1445538" y="1780534"/>
                </a:cubicBezTo>
                <a:cubicBezTo>
                  <a:pt x="1584907" y="1743716"/>
                  <a:pt x="1718747" y="1662181"/>
                  <a:pt x="1777697" y="1525377"/>
                </a:cubicBezTo>
                <a:close/>
                <a:moveTo>
                  <a:pt x="1940470" y="1131134"/>
                </a:moveTo>
                <a:lnTo>
                  <a:pt x="1942596" y="1105943"/>
                </a:lnTo>
                <a:cubicBezTo>
                  <a:pt x="1957859" y="1121825"/>
                  <a:pt x="1967673" y="1142151"/>
                  <a:pt x="1970617" y="1163979"/>
                </a:cubicBezTo>
                <a:cubicBezTo>
                  <a:pt x="1961288" y="1152387"/>
                  <a:pt x="1951218" y="1141411"/>
                  <a:pt x="1940470" y="1131121"/>
                </a:cubicBezTo>
                <a:close/>
                <a:moveTo>
                  <a:pt x="419381" y="874901"/>
                </a:moveTo>
                <a:cubicBezTo>
                  <a:pt x="405035" y="956576"/>
                  <a:pt x="410745" y="1040514"/>
                  <a:pt x="436020" y="1119495"/>
                </a:cubicBezTo>
                <a:cubicBezTo>
                  <a:pt x="377147" y="1112184"/>
                  <a:pt x="368422" y="1124297"/>
                  <a:pt x="353592" y="1063655"/>
                </a:cubicBezTo>
                <a:cubicBezTo>
                  <a:pt x="347230" y="1037079"/>
                  <a:pt x="343843" y="1009879"/>
                  <a:pt x="343494" y="982554"/>
                </a:cubicBezTo>
                <a:cubicBezTo>
                  <a:pt x="341180" y="901012"/>
                  <a:pt x="346352" y="817293"/>
                  <a:pt x="350772" y="735861"/>
                </a:cubicBezTo>
                <a:cubicBezTo>
                  <a:pt x="359620" y="573062"/>
                  <a:pt x="438924" y="516452"/>
                  <a:pt x="596226" y="527528"/>
                </a:cubicBezTo>
                <a:cubicBezTo>
                  <a:pt x="516016" y="630411"/>
                  <a:pt x="444011" y="744856"/>
                  <a:pt x="419381" y="874888"/>
                </a:cubicBezTo>
                <a:close/>
                <a:moveTo>
                  <a:pt x="389358" y="1401521"/>
                </a:moveTo>
                <a:cubicBezTo>
                  <a:pt x="411000" y="1418508"/>
                  <a:pt x="428928" y="1416349"/>
                  <a:pt x="430594" y="1444042"/>
                </a:cubicBezTo>
                <a:cubicBezTo>
                  <a:pt x="427989" y="1441878"/>
                  <a:pt x="381846" y="1395585"/>
                  <a:pt x="389358" y="1401508"/>
                </a:cubicBezTo>
                <a:close/>
                <a:moveTo>
                  <a:pt x="552884" y="1441450"/>
                </a:moveTo>
                <a:cubicBezTo>
                  <a:pt x="565095" y="1439719"/>
                  <a:pt x="597322" y="1425416"/>
                  <a:pt x="607978" y="1428773"/>
                </a:cubicBezTo>
                <a:cubicBezTo>
                  <a:pt x="624182" y="1433874"/>
                  <a:pt x="647620" y="1476083"/>
                  <a:pt x="658969" y="1488397"/>
                </a:cubicBezTo>
                <a:cubicBezTo>
                  <a:pt x="692791" y="1525176"/>
                  <a:pt x="730624" y="1552266"/>
                  <a:pt x="751657" y="1597522"/>
                </a:cubicBezTo>
                <a:cubicBezTo>
                  <a:pt x="656020" y="1568818"/>
                  <a:pt x="571940" y="1550496"/>
                  <a:pt x="552884" y="1441437"/>
                </a:cubicBezTo>
                <a:close/>
                <a:moveTo>
                  <a:pt x="870005" y="1748687"/>
                </a:moveTo>
                <a:cubicBezTo>
                  <a:pt x="895150" y="1767488"/>
                  <a:pt x="923004" y="1782362"/>
                  <a:pt x="952614" y="1792802"/>
                </a:cubicBezTo>
                <a:cubicBezTo>
                  <a:pt x="1001298" y="1810300"/>
                  <a:pt x="1003042" y="1803819"/>
                  <a:pt x="1022513" y="1851499"/>
                </a:cubicBezTo>
                <a:cubicBezTo>
                  <a:pt x="948902" y="1819560"/>
                  <a:pt x="878111" y="1781485"/>
                  <a:pt x="810886" y="1737676"/>
                </a:cubicBezTo>
                <a:cubicBezTo>
                  <a:pt x="830512" y="1741772"/>
                  <a:pt x="850219" y="1745438"/>
                  <a:pt x="870005" y="1748674"/>
                </a:cubicBezTo>
                <a:close/>
                <a:moveTo>
                  <a:pt x="1222394" y="1915569"/>
                </a:moveTo>
                <a:cubicBezTo>
                  <a:pt x="1245793" y="1904286"/>
                  <a:pt x="1287068" y="1867047"/>
                  <a:pt x="1311257" y="1864111"/>
                </a:cubicBezTo>
                <a:cubicBezTo>
                  <a:pt x="1320001" y="1863054"/>
                  <a:pt x="1360563" y="1883696"/>
                  <a:pt x="1366948" y="1885575"/>
                </a:cubicBezTo>
                <a:cubicBezTo>
                  <a:pt x="1429373" y="1904000"/>
                  <a:pt x="1498007" y="1907403"/>
                  <a:pt x="1562694" y="1904098"/>
                </a:cubicBezTo>
                <a:cubicBezTo>
                  <a:pt x="1705199" y="1896807"/>
                  <a:pt x="1844049" y="1845407"/>
                  <a:pt x="1960719" y="1764001"/>
                </a:cubicBezTo>
                <a:cubicBezTo>
                  <a:pt x="1901736" y="1881681"/>
                  <a:pt x="1767080" y="1935485"/>
                  <a:pt x="1644194" y="1954609"/>
                </a:cubicBezTo>
                <a:cubicBezTo>
                  <a:pt x="1573920" y="1964887"/>
                  <a:pt x="1502651" y="1966504"/>
                  <a:pt x="1431985" y="1959425"/>
                </a:cubicBezTo>
                <a:cubicBezTo>
                  <a:pt x="1378958" y="1954564"/>
                  <a:pt x="1261524" y="1951602"/>
                  <a:pt x="1222394" y="1915556"/>
                </a:cubicBezTo>
                <a:close/>
                <a:moveTo>
                  <a:pt x="1991190" y="975043"/>
                </a:moveTo>
                <a:cubicBezTo>
                  <a:pt x="1950913" y="945439"/>
                  <a:pt x="1950018" y="946631"/>
                  <a:pt x="1950472" y="895543"/>
                </a:cubicBezTo>
                <a:cubicBezTo>
                  <a:pt x="1950783" y="861013"/>
                  <a:pt x="1950854" y="826496"/>
                  <a:pt x="1949474" y="791985"/>
                </a:cubicBezTo>
                <a:cubicBezTo>
                  <a:pt x="1946511" y="717851"/>
                  <a:pt x="1938001" y="642926"/>
                  <a:pt x="1911647" y="573082"/>
                </a:cubicBezTo>
                <a:cubicBezTo>
                  <a:pt x="1975880" y="635142"/>
                  <a:pt x="2024311" y="713470"/>
                  <a:pt x="2063279" y="793320"/>
                </a:cubicBezTo>
                <a:cubicBezTo>
                  <a:pt x="2081117" y="829879"/>
                  <a:pt x="2101838" y="858932"/>
                  <a:pt x="2086386" y="895426"/>
                </a:cubicBezTo>
                <a:cubicBezTo>
                  <a:pt x="2071679" y="930150"/>
                  <a:pt x="2024220" y="960565"/>
                  <a:pt x="1991190" y="975030"/>
                </a:cubicBezTo>
                <a:close/>
                <a:moveTo>
                  <a:pt x="1971375" y="327853"/>
                </a:moveTo>
                <a:cubicBezTo>
                  <a:pt x="2053406" y="413629"/>
                  <a:pt x="2107361" y="522352"/>
                  <a:pt x="2126060" y="639549"/>
                </a:cubicBezTo>
                <a:cubicBezTo>
                  <a:pt x="2017537" y="458980"/>
                  <a:pt x="1825311" y="302468"/>
                  <a:pt x="1601649" y="366200"/>
                </a:cubicBezTo>
                <a:cubicBezTo>
                  <a:pt x="1605862" y="342927"/>
                  <a:pt x="1603328" y="320011"/>
                  <a:pt x="1605842" y="296855"/>
                </a:cubicBezTo>
                <a:cubicBezTo>
                  <a:pt x="1611280" y="246745"/>
                  <a:pt x="1600126" y="265799"/>
                  <a:pt x="1637654" y="241120"/>
                </a:cubicBezTo>
                <a:cubicBezTo>
                  <a:pt x="1669894" y="219921"/>
                  <a:pt x="1720205" y="215728"/>
                  <a:pt x="1757345" y="218437"/>
                </a:cubicBezTo>
                <a:cubicBezTo>
                  <a:pt x="1838851" y="224464"/>
                  <a:pt x="1915354" y="270355"/>
                  <a:pt x="1971375" y="327821"/>
                </a:cubicBezTo>
                <a:close/>
                <a:moveTo>
                  <a:pt x="500590" y="281275"/>
                </a:moveTo>
                <a:cubicBezTo>
                  <a:pt x="586219" y="198210"/>
                  <a:pt x="705844" y="169610"/>
                  <a:pt x="814030" y="226240"/>
                </a:cubicBezTo>
                <a:cubicBezTo>
                  <a:pt x="771180" y="286129"/>
                  <a:pt x="745597" y="395455"/>
                  <a:pt x="670908" y="414372"/>
                </a:cubicBezTo>
                <a:cubicBezTo>
                  <a:pt x="581403" y="437055"/>
                  <a:pt x="492708" y="392337"/>
                  <a:pt x="402191" y="437768"/>
                </a:cubicBezTo>
                <a:cubicBezTo>
                  <a:pt x="423977" y="379667"/>
                  <a:pt x="455821" y="324684"/>
                  <a:pt x="500590" y="281262"/>
                </a:cubicBezTo>
                <a:close/>
                <a:moveTo>
                  <a:pt x="647075" y="1870144"/>
                </a:moveTo>
                <a:cubicBezTo>
                  <a:pt x="499722" y="1853942"/>
                  <a:pt x="338548" y="1814928"/>
                  <a:pt x="229468" y="1707936"/>
                </a:cubicBezTo>
                <a:cubicBezTo>
                  <a:pt x="121374" y="1601909"/>
                  <a:pt x="54548" y="1352824"/>
                  <a:pt x="217335" y="1261367"/>
                </a:cubicBezTo>
                <a:cubicBezTo>
                  <a:pt x="218482" y="1427101"/>
                  <a:pt x="310703" y="1533420"/>
                  <a:pt x="451854" y="1609057"/>
                </a:cubicBezTo>
                <a:cubicBezTo>
                  <a:pt x="515116" y="1642959"/>
                  <a:pt x="546940" y="1696160"/>
                  <a:pt x="600744" y="1744306"/>
                </a:cubicBezTo>
                <a:cubicBezTo>
                  <a:pt x="661263" y="1796950"/>
                  <a:pt x="727395" y="1842774"/>
                  <a:pt x="797942" y="1880948"/>
                </a:cubicBezTo>
                <a:cubicBezTo>
                  <a:pt x="747560" y="1879561"/>
                  <a:pt x="697218" y="1875640"/>
                  <a:pt x="647101" y="1870131"/>
                </a:cubicBezTo>
                <a:close/>
                <a:moveTo>
                  <a:pt x="2058651" y="1270822"/>
                </a:moveTo>
                <a:cubicBezTo>
                  <a:pt x="2084539" y="1227829"/>
                  <a:pt x="2095705" y="1177569"/>
                  <a:pt x="2090456" y="1127660"/>
                </a:cubicBezTo>
                <a:cubicBezTo>
                  <a:pt x="2088784" y="1113552"/>
                  <a:pt x="2066299" y="1062988"/>
                  <a:pt x="2068062" y="1055931"/>
                </a:cubicBezTo>
                <a:cubicBezTo>
                  <a:pt x="2071180" y="1043416"/>
                  <a:pt x="2128342" y="1011977"/>
                  <a:pt x="2138317" y="1002217"/>
                </a:cubicBezTo>
                <a:cubicBezTo>
                  <a:pt x="2168496" y="1131802"/>
                  <a:pt x="2169527" y="1270569"/>
                  <a:pt x="2123338" y="1396615"/>
                </a:cubicBezTo>
                <a:cubicBezTo>
                  <a:pt x="2104292" y="1353437"/>
                  <a:pt x="2082692" y="1311432"/>
                  <a:pt x="2058651" y="127082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5356595" y="1460751"/>
            <a:ext cx="1204211" cy="457272"/>
          </a:xfrm>
          <a:custGeom>
            <a:rect b="b" l="l" r="r" t="t"/>
            <a:pathLst>
              <a:path extrusionOk="0" h="1095262" w="2884338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6"/>
          <p:cNvSpPr/>
          <p:nvPr/>
        </p:nvSpPr>
        <p:spPr>
          <a:xfrm>
            <a:off x="5295823" y="2350831"/>
            <a:ext cx="1325985" cy="424803"/>
          </a:xfrm>
          <a:custGeom>
            <a:rect b="b" l="l" r="r" t="t"/>
            <a:pathLst>
              <a:path extrusionOk="0" h="1017492" w="3176012">
                <a:moveTo>
                  <a:pt x="3132430" y="666969"/>
                </a:moveTo>
                <a:cubicBezTo>
                  <a:pt x="3048872" y="666537"/>
                  <a:pt x="2965324" y="665692"/>
                  <a:pt x="2881784" y="664435"/>
                </a:cubicBezTo>
                <a:cubicBezTo>
                  <a:pt x="2911457" y="560567"/>
                  <a:pt x="2629330" y="585051"/>
                  <a:pt x="2573160" y="581778"/>
                </a:cubicBezTo>
                <a:cubicBezTo>
                  <a:pt x="2431445" y="573528"/>
                  <a:pt x="2289782" y="566179"/>
                  <a:pt x="2148177" y="556069"/>
                </a:cubicBezTo>
                <a:cubicBezTo>
                  <a:pt x="2240727" y="555874"/>
                  <a:pt x="2333276" y="556663"/>
                  <a:pt x="2425825" y="558434"/>
                </a:cubicBezTo>
                <a:cubicBezTo>
                  <a:pt x="2478456" y="559458"/>
                  <a:pt x="2566166" y="581688"/>
                  <a:pt x="2608316" y="544824"/>
                </a:cubicBezTo>
                <a:cubicBezTo>
                  <a:pt x="2634593" y="521856"/>
                  <a:pt x="2642475" y="479653"/>
                  <a:pt x="2616256" y="454663"/>
                </a:cubicBezTo>
                <a:cubicBezTo>
                  <a:pt x="2579265" y="419407"/>
                  <a:pt x="2438011" y="441313"/>
                  <a:pt x="2389146" y="440574"/>
                </a:cubicBezTo>
                <a:lnTo>
                  <a:pt x="2590602" y="434326"/>
                </a:lnTo>
                <a:cubicBezTo>
                  <a:pt x="2632162" y="433030"/>
                  <a:pt x="2693051" y="443302"/>
                  <a:pt x="2728454" y="417158"/>
                </a:cubicBezTo>
                <a:cubicBezTo>
                  <a:pt x="2747899" y="402816"/>
                  <a:pt x="2767078" y="370360"/>
                  <a:pt x="2757894" y="345130"/>
                </a:cubicBezTo>
                <a:cubicBezTo>
                  <a:pt x="2742714" y="303452"/>
                  <a:pt x="2686115" y="313698"/>
                  <a:pt x="2651477" y="312804"/>
                </a:cubicBezTo>
                <a:cubicBezTo>
                  <a:pt x="2660837" y="294068"/>
                  <a:pt x="2663839" y="264911"/>
                  <a:pt x="2646986" y="248728"/>
                </a:cubicBezTo>
                <a:cubicBezTo>
                  <a:pt x="2680120" y="248423"/>
                  <a:pt x="3024562" y="270607"/>
                  <a:pt x="2933268" y="147860"/>
                </a:cubicBezTo>
                <a:cubicBezTo>
                  <a:pt x="2897146" y="99292"/>
                  <a:pt x="2784741" y="141185"/>
                  <a:pt x="2733730" y="129746"/>
                </a:cubicBezTo>
                <a:cubicBezTo>
                  <a:pt x="2687191" y="119318"/>
                  <a:pt x="2712340" y="113978"/>
                  <a:pt x="2674228" y="92714"/>
                </a:cubicBezTo>
                <a:cubicBezTo>
                  <a:pt x="2645243" y="76512"/>
                  <a:pt x="2577937" y="90329"/>
                  <a:pt x="2545541" y="90608"/>
                </a:cubicBezTo>
                <a:cubicBezTo>
                  <a:pt x="2178679" y="93790"/>
                  <a:pt x="1798168" y="126162"/>
                  <a:pt x="1433755" y="84322"/>
                </a:cubicBezTo>
                <a:cubicBezTo>
                  <a:pt x="1250435" y="63272"/>
                  <a:pt x="1068009" y="35204"/>
                  <a:pt x="884694" y="14329"/>
                </a:cubicBezTo>
                <a:cubicBezTo>
                  <a:pt x="735538" y="-2670"/>
                  <a:pt x="577346" y="-17628"/>
                  <a:pt x="437822" y="50816"/>
                </a:cubicBezTo>
                <a:cubicBezTo>
                  <a:pt x="408273" y="65313"/>
                  <a:pt x="379241" y="98372"/>
                  <a:pt x="350878" y="109668"/>
                </a:cubicBezTo>
                <a:cubicBezTo>
                  <a:pt x="319765" y="122060"/>
                  <a:pt x="256894" y="110485"/>
                  <a:pt x="223021" y="110776"/>
                </a:cubicBezTo>
                <a:cubicBezTo>
                  <a:pt x="169871" y="111243"/>
                  <a:pt x="91482" y="94445"/>
                  <a:pt x="65516" y="156032"/>
                </a:cubicBezTo>
                <a:cubicBezTo>
                  <a:pt x="14771" y="276459"/>
                  <a:pt x="346820" y="226382"/>
                  <a:pt x="407333" y="225857"/>
                </a:cubicBezTo>
                <a:cubicBezTo>
                  <a:pt x="382988" y="261223"/>
                  <a:pt x="391356" y="241942"/>
                  <a:pt x="371547" y="263673"/>
                </a:cubicBezTo>
                <a:cubicBezTo>
                  <a:pt x="362285" y="273835"/>
                  <a:pt x="349860" y="279920"/>
                  <a:pt x="342859" y="293031"/>
                </a:cubicBezTo>
                <a:cubicBezTo>
                  <a:pt x="330422" y="316362"/>
                  <a:pt x="329650" y="341741"/>
                  <a:pt x="348609" y="360995"/>
                </a:cubicBezTo>
                <a:cubicBezTo>
                  <a:pt x="372423" y="385175"/>
                  <a:pt x="435347" y="372596"/>
                  <a:pt x="466199" y="373400"/>
                </a:cubicBezTo>
                <a:lnTo>
                  <a:pt x="651867" y="378221"/>
                </a:lnTo>
                <a:cubicBezTo>
                  <a:pt x="573879" y="380645"/>
                  <a:pt x="441213" y="359583"/>
                  <a:pt x="368747" y="390892"/>
                </a:cubicBezTo>
                <a:cubicBezTo>
                  <a:pt x="343385" y="401851"/>
                  <a:pt x="318806" y="428856"/>
                  <a:pt x="321827" y="458480"/>
                </a:cubicBezTo>
                <a:cubicBezTo>
                  <a:pt x="326746" y="506685"/>
                  <a:pt x="371898" y="503503"/>
                  <a:pt x="409582" y="508026"/>
                </a:cubicBezTo>
                <a:cubicBezTo>
                  <a:pt x="386553" y="531241"/>
                  <a:pt x="371943" y="584630"/>
                  <a:pt x="411339" y="600884"/>
                </a:cubicBezTo>
                <a:cubicBezTo>
                  <a:pt x="343405" y="598350"/>
                  <a:pt x="166928" y="556814"/>
                  <a:pt x="131772" y="635880"/>
                </a:cubicBezTo>
                <a:cubicBezTo>
                  <a:pt x="90289" y="729204"/>
                  <a:pt x="255649" y="721246"/>
                  <a:pt x="307801" y="727908"/>
                </a:cubicBezTo>
                <a:cubicBezTo>
                  <a:pt x="246264" y="741738"/>
                  <a:pt x="233864" y="812043"/>
                  <a:pt x="286249" y="840461"/>
                </a:cubicBezTo>
                <a:cubicBezTo>
                  <a:pt x="316266" y="856741"/>
                  <a:pt x="382177" y="852127"/>
                  <a:pt x="416433" y="856054"/>
                </a:cubicBezTo>
                <a:cubicBezTo>
                  <a:pt x="459851" y="861049"/>
                  <a:pt x="503294" y="865849"/>
                  <a:pt x="546760" y="870455"/>
                </a:cubicBezTo>
                <a:lnTo>
                  <a:pt x="307074" y="867571"/>
                </a:lnTo>
                <a:cubicBezTo>
                  <a:pt x="234078" y="866696"/>
                  <a:pt x="137690" y="848886"/>
                  <a:pt x="67396" y="864693"/>
                </a:cubicBezTo>
                <a:cubicBezTo>
                  <a:pt x="34339" y="872127"/>
                  <a:pt x="1522" y="890137"/>
                  <a:pt x="64" y="929676"/>
                </a:cubicBezTo>
                <a:cubicBezTo>
                  <a:pt x="-1912" y="983266"/>
                  <a:pt x="42072" y="980823"/>
                  <a:pt x="83198" y="981970"/>
                </a:cubicBezTo>
                <a:cubicBezTo>
                  <a:pt x="403995" y="990907"/>
                  <a:pt x="725407" y="989695"/>
                  <a:pt x="1046308" y="993552"/>
                </a:cubicBezTo>
                <a:lnTo>
                  <a:pt x="2007104" y="1005107"/>
                </a:lnTo>
                <a:lnTo>
                  <a:pt x="2216500" y="1007628"/>
                </a:lnTo>
                <a:cubicBezTo>
                  <a:pt x="2281116" y="1008406"/>
                  <a:pt x="2380661" y="1029870"/>
                  <a:pt x="2442301" y="1008062"/>
                </a:cubicBezTo>
                <a:cubicBezTo>
                  <a:pt x="2472610" y="997343"/>
                  <a:pt x="2504525" y="959819"/>
                  <a:pt x="2492366" y="924777"/>
                </a:cubicBezTo>
                <a:cubicBezTo>
                  <a:pt x="2474159" y="872366"/>
                  <a:pt x="2381750" y="891530"/>
                  <a:pt x="2340339" y="890376"/>
                </a:cubicBezTo>
                <a:cubicBezTo>
                  <a:pt x="2462000" y="767804"/>
                  <a:pt x="2123203" y="781913"/>
                  <a:pt x="2079834" y="779146"/>
                </a:cubicBezTo>
                <a:cubicBezTo>
                  <a:pt x="2324102" y="782416"/>
                  <a:pt x="2568385" y="784145"/>
                  <a:pt x="2812683" y="784331"/>
                </a:cubicBezTo>
                <a:cubicBezTo>
                  <a:pt x="2871480" y="784361"/>
                  <a:pt x="2930277" y="784307"/>
                  <a:pt x="2989075" y="784168"/>
                </a:cubicBezTo>
                <a:cubicBezTo>
                  <a:pt x="3032100" y="784065"/>
                  <a:pt x="3097105" y="797474"/>
                  <a:pt x="3136247" y="778206"/>
                </a:cubicBezTo>
                <a:cubicBezTo>
                  <a:pt x="3182345" y="755575"/>
                  <a:pt x="3205465" y="667332"/>
                  <a:pt x="3132430" y="666969"/>
                </a:cubicBezTo>
                <a:close/>
                <a:moveTo>
                  <a:pt x="587432" y="607728"/>
                </a:moveTo>
                <a:cubicBezTo>
                  <a:pt x="565083" y="606864"/>
                  <a:pt x="542732" y="605999"/>
                  <a:pt x="520380" y="605135"/>
                </a:cubicBezTo>
                <a:lnTo>
                  <a:pt x="750245" y="605135"/>
                </a:lnTo>
                <a:cubicBezTo>
                  <a:pt x="745967" y="625232"/>
                  <a:pt x="610922" y="608687"/>
                  <a:pt x="587432" y="60772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5389184" y="3208443"/>
            <a:ext cx="1139265" cy="560090"/>
          </a:xfrm>
          <a:custGeom>
            <a:rect b="b" l="l" r="r" t="t"/>
            <a:pathLst>
              <a:path extrusionOk="0" h="1341534" w="2728778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5408126" y="4201342"/>
            <a:ext cx="1101380" cy="278692"/>
          </a:xfrm>
          <a:custGeom>
            <a:rect b="b" l="l" r="r" t="t"/>
            <a:pathLst>
              <a:path extrusionOk="0" h="667526" w="2638035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6"/>
          <p:cNvSpPr/>
          <p:nvPr/>
        </p:nvSpPr>
        <p:spPr>
          <a:xfrm>
            <a:off x="1243626" y="2519644"/>
            <a:ext cx="968781" cy="955130"/>
          </a:xfrm>
          <a:custGeom>
            <a:rect b="b" l="l" r="r" t="t"/>
            <a:pathLst>
              <a:path extrusionOk="0" h="2287737" w="2320433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6"/>
          <p:cNvSpPr/>
          <p:nvPr/>
        </p:nvSpPr>
        <p:spPr>
          <a:xfrm>
            <a:off x="2658402" y="2621110"/>
            <a:ext cx="792885" cy="752199"/>
          </a:xfrm>
          <a:custGeom>
            <a:rect b="b" l="l" r="r" t="t"/>
            <a:pathLst>
              <a:path extrusionOk="0" h="1801674" w="1899125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6"/>
          <p:cNvSpPr/>
          <p:nvPr/>
        </p:nvSpPr>
        <p:spPr>
          <a:xfrm>
            <a:off x="1274747" y="3660682"/>
            <a:ext cx="906541" cy="933484"/>
          </a:xfrm>
          <a:custGeom>
            <a:rect b="b" l="l" r="r" t="t"/>
            <a:pathLst>
              <a:path extrusionOk="0" h="2235890" w="2171355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6"/>
          <p:cNvSpPr/>
          <p:nvPr/>
        </p:nvSpPr>
        <p:spPr>
          <a:xfrm>
            <a:off x="2585781" y="3704484"/>
            <a:ext cx="906994" cy="845879"/>
          </a:xfrm>
          <a:custGeom>
            <a:rect b="b" l="l" r="r" t="t"/>
            <a:pathLst>
              <a:path extrusionOk="0" h="1348015" w="1445409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6"/>
          <p:cNvSpPr/>
          <p:nvPr/>
        </p:nvSpPr>
        <p:spPr>
          <a:xfrm>
            <a:off x="3897268" y="3620096"/>
            <a:ext cx="1139265" cy="1014657"/>
          </a:xfrm>
          <a:custGeom>
            <a:rect b="b" l="l" r="r" t="t"/>
            <a:pathLst>
              <a:path extrusionOk="0" h="2430315" w="2728778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BC00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"/>
          <p:cNvSpPr/>
          <p:nvPr/>
        </p:nvSpPr>
        <p:spPr>
          <a:xfrm>
            <a:off x="277965" y="271963"/>
            <a:ext cx="373873" cy="479695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7"/>
          <p:cNvSpPr/>
          <p:nvPr/>
        </p:nvSpPr>
        <p:spPr>
          <a:xfrm>
            <a:off x="852801" y="338968"/>
            <a:ext cx="398876" cy="337703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445208" y="340017"/>
            <a:ext cx="387139" cy="34196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7"/>
          <p:cNvSpPr/>
          <p:nvPr/>
        </p:nvSpPr>
        <p:spPr>
          <a:xfrm>
            <a:off x="2071095" y="330991"/>
            <a:ext cx="315368" cy="354182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7"/>
          <p:cNvSpPr/>
          <p:nvPr/>
        </p:nvSpPr>
        <p:spPr>
          <a:xfrm>
            <a:off x="2678363" y="327801"/>
            <a:ext cx="268576" cy="357373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7"/>
          <p:cNvSpPr/>
          <p:nvPr/>
        </p:nvSpPr>
        <p:spPr>
          <a:xfrm>
            <a:off x="3190980" y="323539"/>
            <a:ext cx="414830" cy="366421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7"/>
          <p:cNvSpPr/>
          <p:nvPr/>
        </p:nvSpPr>
        <p:spPr>
          <a:xfrm>
            <a:off x="3808913" y="301728"/>
            <a:ext cx="355778" cy="411093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7"/>
          <p:cNvSpPr/>
          <p:nvPr/>
        </p:nvSpPr>
        <p:spPr>
          <a:xfrm>
            <a:off x="4367795" y="328325"/>
            <a:ext cx="414283" cy="362159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7"/>
          <p:cNvSpPr/>
          <p:nvPr/>
        </p:nvSpPr>
        <p:spPr>
          <a:xfrm>
            <a:off x="4977729" y="334707"/>
            <a:ext cx="366421" cy="349396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7"/>
          <p:cNvSpPr/>
          <p:nvPr/>
        </p:nvSpPr>
        <p:spPr>
          <a:xfrm>
            <a:off x="5571185" y="326205"/>
            <a:ext cx="355778" cy="363230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7"/>
          <p:cNvSpPr/>
          <p:nvPr/>
        </p:nvSpPr>
        <p:spPr>
          <a:xfrm>
            <a:off x="282226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7"/>
          <p:cNvSpPr/>
          <p:nvPr/>
        </p:nvSpPr>
        <p:spPr>
          <a:xfrm>
            <a:off x="869825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7"/>
          <p:cNvSpPr/>
          <p:nvPr/>
        </p:nvSpPr>
        <p:spPr>
          <a:xfrm>
            <a:off x="1447327" y="934019"/>
            <a:ext cx="380233" cy="327060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7"/>
          <p:cNvSpPr/>
          <p:nvPr/>
        </p:nvSpPr>
        <p:spPr>
          <a:xfrm>
            <a:off x="2034402" y="901041"/>
            <a:ext cx="379709" cy="384495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7"/>
          <p:cNvSpPr/>
          <p:nvPr/>
        </p:nvSpPr>
        <p:spPr>
          <a:xfrm>
            <a:off x="2624667" y="926043"/>
            <a:ext cx="376518" cy="332917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7"/>
          <p:cNvSpPr/>
          <p:nvPr/>
        </p:nvSpPr>
        <p:spPr>
          <a:xfrm>
            <a:off x="3218647" y="926043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7"/>
          <p:cNvSpPr/>
          <p:nvPr/>
        </p:nvSpPr>
        <p:spPr>
          <a:xfrm>
            <a:off x="3815818" y="929758"/>
            <a:ext cx="338774" cy="32920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7"/>
          <p:cNvSpPr/>
          <p:nvPr/>
        </p:nvSpPr>
        <p:spPr>
          <a:xfrm>
            <a:off x="4384820" y="911138"/>
            <a:ext cx="375447" cy="368016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7"/>
          <p:cNvSpPr/>
          <p:nvPr/>
        </p:nvSpPr>
        <p:spPr>
          <a:xfrm>
            <a:off x="4934129" y="870729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7"/>
          <p:cNvSpPr/>
          <p:nvPr/>
        </p:nvSpPr>
        <p:spPr>
          <a:xfrm>
            <a:off x="5532896" y="886683"/>
            <a:ext cx="429691" cy="410568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7"/>
          <p:cNvSpPr/>
          <p:nvPr/>
        </p:nvSpPr>
        <p:spPr>
          <a:xfrm>
            <a:off x="252963" y="1538097"/>
            <a:ext cx="421211" cy="298889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7"/>
          <p:cNvSpPr/>
          <p:nvPr/>
        </p:nvSpPr>
        <p:spPr>
          <a:xfrm>
            <a:off x="842704" y="1481734"/>
            <a:ext cx="417999" cy="404711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7"/>
          <p:cNvSpPr/>
          <p:nvPr/>
        </p:nvSpPr>
        <p:spPr>
          <a:xfrm>
            <a:off x="1445732" y="1499808"/>
            <a:ext cx="376518" cy="380255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/>
          <p:nvPr/>
        </p:nvSpPr>
        <p:spPr>
          <a:xfrm>
            <a:off x="2029616" y="1488116"/>
            <a:ext cx="392472" cy="391401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7"/>
          <p:cNvSpPr/>
          <p:nvPr/>
        </p:nvSpPr>
        <p:spPr>
          <a:xfrm>
            <a:off x="2629978" y="1500354"/>
            <a:ext cx="365350" cy="36694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7"/>
          <p:cNvSpPr/>
          <p:nvPr/>
        </p:nvSpPr>
        <p:spPr>
          <a:xfrm>
            <a:off x="3234055" y="1457279"/>
            <a:ext cx="332917" cy="452551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7"/>
          <p:cNvSpPr/>
          <p:nvPr/>
        </p:nvSpPr>
        <p:spPr>
          <a:xfrm>
            <a:off x="3777530" y="1547144"/>
            <a:ext cx="417999" cy="269625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7"/>
          <p:cNvSpPr/>
          <p:nvPr/>
        </p:nvSpPr>
        <p:spPr>
          <a:xfrm>
            <a:off x="4382678" y="1489711"/>
            <a:ext cx="385041" cy="389281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7"/>
          <p:cNvSpPr/>
          <p:nvPr/>
        </p:nvSpPr>
        <p:spPr>
          <a:xfrm>
            <a:off x="4969227" y="1474828"/>
            <a:ext cx="387161" cy="402569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7"/>
          <p:cNvSpPr/>
          <p:nvPr/>
        </p:nvSpPr>
        <p:spPr>
          <a:xfrm>
            <a:off x="5538753" y="1486520"/>
            <a:ext cx="414283" cy="388210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7"/>
          <p:cNvSpPr/>
          <p:nvPr/>
        </p:nvSpPr>
        <p:spPr>
          <a:xfrm>
            <a:off x="301895" y="2092193"/>
            <a:ext cx="324416" cy="354204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7"/>
          <p:cNvSpPr/>
          <p:nvPr/>
        </p:nvSpPr>
        <p:spPr>
          <a:xfrm>
            <a:off x="875136" y="2092739"/>
            <a:ext cx="346227" cy="348325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7"/>
          <p:cNvSpPr/>
          <p:nvPr/>
        </p:nvSpPr>
        <p:spPr>
          <a:xfrm>
            <a:off x="1469663" y="2092739"/>
            <a:ext cx="346205" cy="348325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/>
          <p:nvPr/>
        </p:nvSpPr>
        <p:spPr>
          <a:xfrm>
            <a:off x="2052475" y="2092739"/>
            <a:ext cx="345681" cy="348325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7"/>
          <p:cNvSpPr/>
          <p:nvPr/>
        </p:nvSpPr>
        <p:spPr>
          <a:xfrm>
            <a:off x="2720367" y="2038496"/>
            <a:ext cx="186685" cy="460550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7"/>
          <p:cNvSpPr/>
          <p:nvPr/>
        </p:nvSpPr>
        <p:spPr>
          <a:xfrm>
            <a:off x="3319156" y="2041687"/>
            <a:ext cx="161683" cy="455218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7"/>
          <p:cNvSpPr/>
          <p:nvPr/>
        </p:nvSpPr>
        <p:spPr>
          <a:xfrm>
            <a:off x="3912065" y="2092193"/>
            <a:ext cx="147325" cy="348871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7"/>
          <p:cNvSpPr/>
          <p:nvPr/>
        </p:nvSpPr>
        <p:spPr>
          <a:xfrm>
            <a:off x="4402368" y="2087407"/>
            <a:ext cx="343014" cy="363230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7"/>
          <p:cNvSpPr/>
          <p:nvPr/>
        </p:nvSpPr>
        <p:spPr>
          <a:xfrm>
            <a:off x="4975609" y="2096979"/>
            <a:ext cx="375993" cy="347276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7"/>
          <p:cNvSpPr/>
          <p:nvPr/>
        </p:nvSpPr>
        <p:spPr>
          <a:xfrm>
            <a:off x="5570114" y="2037950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7"/>
          <p:cNvSpPr/>
          <p:nvPr/>
        </p:nvSpPr>
        <p:spPr>
          <a:xfrm>
            <a:off x="400284" y="2642049"/>
            <a:ext cx="127109" cy="429713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7"/>
          <p:cNvSpPr/>
          <p:nvPr/>
        </p:nvSpPr>
        <p:spPr>
          <a:xfrm>
            <a:off x="913425" y="2626095"/>
            <a:ext cx="274958" cy="460550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7"/>
          <p:cNvSpPr/>
          <p:nvPr/>
        </p:nvSpPr>
        <p:spPr>
          <a:xfrm>
            <a:off x="1461139" y="2626095"/>
            <a:ext cx="360039" cy="460550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7"/>
          <p:cNvSpPr/>
          <p:nvPr/>
        </p:nvSpPr>
        <p:spPr>
          <a:xfrm>
            <a:off x="2592213" y="2704269"/>
            <a:ext cx="434499" cy="24250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7"/>
          <p:cNvSpPr/>
          <p:nvPr/>
        </p:nvSpPr>
        <p:spPr>
          <a:xfrm>
            <a:off x="2013116" y="2653741"/>
            <a:ext cx="421736" cy="398876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7"/>
          <p:cNvSpPr/>
          <p:nvPr/>
        </p:nvSpPr>
        <p:spPr>
          <a:xfrm>
            <a:off x="3210671" y="2663860"/>
            <a:ext cx="373327" cy="376518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7"/>
          <p:cNvSpPr/>
          <p:nvPr/>
        </p:nvSpPr>
        <p:spPr>
          <a:xfrm>
            <a:off x="3796674" y="2667051"/>
            <a:ext cx="378113" cy="37651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7"/>
          <p:cNvSpPr/>
          <p:nvPr/>
        </p:nvSpPr>
        <p:spPr>
          <a:xfrm>
            <a:off x="4332172" y="2667051"/>
            <a:ext cx="492437" cy="398329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7"/>
          <p:cNvSpPr/>
          <p:nvPr/>
        </p:nvSpPr>
        <p:spPr>
          <a:xfrm>
            <a:off x="5012302" y="2651097"/>
            <a:ext cx="296223" cy="412142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7"/>
          <p:cNvSpPr/>
          <p:nvPr/>
        </p:nvSpPr>
        <p:spPr>
          <a:xfrm>
            <a:off x="5602568" y="2671837"/>
            <a:ext cx="289295" cy="396187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7"/>
          <p:cNvSpPr/>
          <p:nvPr/>
        </p:nvSpPr>
        <p:spPr>
          <a:xfrm>
            <a:off x="264677" y="3280175"/>
            <a:ext cx="417999" cy="33079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7"/>
          <p:cNvSpPr/>
          <p:nvPr/>
        </p:nvSpPr>
        <p:spPr>
          <a:xfrm>
            <a:off x="848015" y="3304630"/>
            <a:ext cx="407377" cy="276553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7"/>
          <p:cNvSpPr/>
          <p:nvPr/>
        </p:nvSpPr>
        <p:spPr>
          <a:xfrm>
            <a:off x="1447327" y="3292938"/>
            <a:ext cx="386615" cy="302080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7"/>
          <p:cNvSpPr/>
          <p:nvPr/>
        </p:nvSpPr>
        <p:spPr>
          <a:xfrm>
            <a:off x="2032260" y="3284961"/>
            <a:ext cx="389303" cy="316439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7"/>
          <p:cNvSpPr/>
          <p:nvPr/>
        </p:nvSpPr>
        <p:spPr>
          <a:xfrm>
            <a:off x="2640621" y="3259436"/>
            <a:ext cx="351516" cy="354707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7"/>
          <p:cNvSpPr/>
          <p:nvPr/>
        </p:nvSpPr>
        <p:spPr>
          <a:xfrm>
            <a:off x="3196312" y="3304106"/>
            <a:ext cx="397258" cy="292507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7"/>
          <p:cNvSpPr/>
          <p:nvPr/>
        </p:nvSpPr>
        <p:spPr>
          <a:xfrm>
            <a:off x="3784982" y="3304106"/>
            <a:ext cx="396734" cy="292507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7"/>
          <p:cNvSpPr/>
          <p:nvPr/>
        </p:nvSpPr>
        <p:spPr>
          <a:xfrm>
            <a:off x="4383224" y="3275389"/>
            <a:ext cx="382353" cy="335037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7"/>
          <p:cNvSpPr/>
          <p:nvPr/>
        </p:nvSpPr>
        <p:spPr>
          <a:xfrm>
            <a:off x="4951132" y="3234980"/>
            <a:ext cx="419616" cy="42278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7"/>
          <p:cNvSpPr/>
          <p:nvPr/>
        </p:nvSpPr>
        <p:spPr>
          <a:xfrm>
            <a:off x="5569065" y="3258911"/>
            <a:ext cx="359493" cy="36427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7"/>
          <p:cNvSpPr/>
          <p:nvPr/>
        </p:nvSpPr>
        <p:spPr>
          <a:xfrm>
            <a:off x="258820" y="3831081"/>
            <a:ext cx="409497" cy="39885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7"/>
          <p:cNvSpPr/>
          <p:nvPr/>
        </p:nvSpPr>
        <p:spPr>
          <a:xfrm>
            <a:off x="828346" y="3895420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7"/>
          <p:cNvSpPr/>
          <p:nvPr/>
        </p:nvSpPr>
        <p:spPr>
          <a:xfrm>
            <a:off x="1518573" y="3803959"/>
            <a:ext cx="256359" cy="43714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7"/>
          <p:cNvSpPr/>
          <p:nvPr/>
        </p:nvSpPr>
        <p:spPr>
          <a:xfrm>
            <a:off x="2069500" y="3845964"/>
            <a:ext cx="321749" cy="403662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7"/>
          <p:cNvSpPr/>
          <p:nvPr/>
        </p:nvSpPr>
        <p:spPr>
          <a:xfrm>
            <a:off x="2632644" y="3876822"/>
            <a:ext cx="362159" cy="314821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7"/>
          <p:cNvSpPr/>
          <p:nvPr/>
        </p:nvSpPr>
        <p:spPr>
          <a:xfrm>
            <a:off x="3218101" y="3848630"/>
            <a:ext cx="363230" cy="363755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7"/>
          <p:cNvSpPr/>
          <p:nvPr/>
        </p:nvSpPr>
        <p:spPr>
          <a:xfrm>
            <a:off x="3804127" y="3843844"/>
            <a:ext cx="365875" cy="374398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7"/>
          <p:cNvSpPr/>
          <p:nvPr/>
        </p:nvSpPr>
        <p:spPr>
          <a:xfrm>
            <a:off x="4363533" y="3847559"/>
            <a:ext cx="422260" cy="356848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7"/>
          <p:cNvSpPr/>
          <p:nvPr/>
        </p:nvSpPr>
        <p:spPr>
          <a:xfrm>
            <a:off x="4969227" y="3840129"/>
            <a:ext cx="384495" cy="37970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7"/>
          <p:cNvSpPr/>
          <p:nvPr/>
        </p:nvSpPr>
        <p:spPr>
          <a:xfrm>
            <a:off x="5566399" y="3822033"/>
            <a:ext cx="368541" cy="412163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7"/>
          <p:cNvSpPr/>
          <p:nvPr/>
        </p:nvSpPr>
        <p:spPr>
          <a:xfrm>
            <a:off x="230650" y="4486232"/>
            <a:ext cx="474363" cy="267505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7"/>
          <p:cNvSpPr/>
          <p:nvPr/>
        </p:nvSpPr>
        <p:spPr>
          <a:xfrm>
            <a:off x="858133" y="4415489"/>
            <a:ext cx="382375" cy="402591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7"/>
          <p:cNvSpPr/>
          <p:nvPr/>
        </p:nvSpPr>
        <p:spPr>
          <a:xfrm>
            <a:off x="1430849" y="4392629"/>
            <a:ext cx="420643" cy="433953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7"/>
          <p:cNvSpPr/>
          <p:nvPr/>
        </p:nvSpPr>
        <p:spPr>
          <a:xfrm>
            <a:off x="2039713" y="4429323"/>
            <a:ext cx="371207" cy="375993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7"/>
          <p:cNvSpPr/>
          <p:nvPr/>
        </p:nvSpPr>
        <p:spPr>
          <a:xfrm>
            <a:off x="2590093" y="4430394"/>
            <a:ext cx="446192" cy="372256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7"/>
          <p:cNvSpPr/>
          <p:nvPr/>
        </p:nvSpPr>
        <p:spPr>
          <a:xfrm>
            <a:off x="3227673" y="4398486"/>
            <a:ext cx="344085" cy="416403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7"/>
          <p:cNvSpPr/>
          <p:nvPr/>
        </p:nvSpPr>
        <p:spPr>
          <a:xfrm>
            <a:off x="3742432" y="4393700"/>
            <a:ext cx="494054" cy="448312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7"/>
          <p:cNvSpPr/>
          <p:nvPr/>
        </p:nvSpPr>
        <p:spPr>
          <a:xfrm>
            <a:off x="4336412" y="4386772"/>
            <a:ext cx="485006" cy="464266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7"/>
          <p:cNvSpPr/>
          <p:nvPr/>
        </p:nvSpPr>
        <p:spPr>
          <a:xfrm>
            <a:off x="4946346" y="4497924"/>
            <a:ext cx="431308" cy="249956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7"/>
          <p:cNvSpPr/>
          <p:nvPr/>
        </p:nvSpPr>
        <p:spPr>
          <a:xfrm>
            <a:off x="5591925" y="4452182"/>
            <a:ext cx="321749" cy="353133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7"/>
          <p:cNvSpPr/>
          <p:nvPr/>
        </p:nvSpPr>
        <p:spPr>
          <a:xfrm>
            <a:off x="6350992" y="1877604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7"/>
          <p:cNvSpPr/>
          <p:nvPr/>
        </p:nvSpPr>
        <p:spPr>
          <a:xfrm>
            <a:off x="7244612" y="1877594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7"/>
          <p:cNvSpPr/>
          <p:nvPr/>
        </p:nvSpPr>
        <p:spPr>
          <a:xfrm>
            <a:off x="6535708" y="2088458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7"/>
          <p:cNvSpPr/>
          <p:nvPr/>
        </p:nvSpPr>
        <p:spPr>
          <a:xfrm>
            <a:off x="7689847" y="2385855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57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latin typeface="Work Sans"/>
                <a:ea typeface="Work Sans"/>
                <a:cs typeface="Work Sans"/>
                <a:sym typeface="Work Sans"/>
              </a:rPr>
              <a:t>SlidesCarnival icons are editable shapes.</a:t>
            </a:r>
            <a:r>
              <a:rPr b="1" lang="en" sz="900"/>
              <a:t>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✘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✘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✘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BC00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8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52" name="Google Shape;652;p58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  <a:endParaRPr sz="9600">
              <a:solidFill>
                <a:srgbClr val="FFFF00"/>
              </a:solidFill>
            </a:endParaRPr>
          </a:p>
        </p:txBody>
      </p:sp>
      <p:sp>
        <p:nvSpPr>
          <p:cNvPr id="653" name="Google Shape;653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58"/>
          <p:cNvSpPr txBox="1"/>
          <p:nvPr>
            <p:ph idx="4294967295" type="body"/>
          </p:nvPr>
        </p:nvSpPr>
        <p:spPr>
          <a:xfrm>
            <a:off x="2200525" y="856425"/>
            <a:ext cx="64863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Now you can use any emoji as an icon!</a:t>
            </a:r>
            <a:br>
              <a:rPr lang="en" sz="1400"/>
            </a:br>
            <a:r>
              <a:rPr lang="en" sz="1400"/>
              <a:t>And of course it resizes without losing quality and you can change the color.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4573825" y="1012563"/>
            <a:ext cx="3517500" cy="35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956100" y="1012563"/>
            <a:ext cx="3517500" cy="35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2587650" y="220475"/>
            <a:ext cx="39141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or Human?</a:t>
            </a:r>
            <a:endParaRPr/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1780150" y="1565582"/>
            <a:ext cx="1663191" cy="2455584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1368" l="14207" r="20015" t="4256"/>
          <a:stretch/>
        </p:blipFill>
        <p:spPr>
          <a:xfrm>
            <a:off x="1028025" y="1080439"/>
            <a:ext cx="3384724" cy="343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>
            <a:off x="5364725" y="1565575"/>
            <a:ext cx="2068464" cy="2261606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6181701" y="2575119"/>
            <a:ext cx="434499" cy="24250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4">
            <a:alphaModFix/>
          </a:blip>
          <a:srcRect b="0" l="14566" r="19461" t="4571"/>
          <a:stretch/>
        </p:blipFill>
        <p:spPr>
          <a:xfrm>
            <a:off x="4645750" y="1080550"/>
            <a:ext cx="3384724" cy="34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1901850" y="220475"/>
            <a:ext cx="58923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or Human?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46245" l="0" r="0" t="0"/>
          <a:stretch/>
        </p:blipFill>
        <p:spPr>
          <a:xfrm>
            <a:off x="2158800" y="1381375"/>
            <a:ext cx="3850726" cy="192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46245" l="0" r="0" t="0"/>
          <a:stretch/>
        </p:blipFill>
        <p:spPr>
          <a:xfrm>
            <a:off x="4988925" y="1895175"/>
            <a:ext cx="4580573" cy="205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/>
          <p:nvPr/>
        </p:nvSpPr>
        <p:spPr>
          <a:xfrm>
            <a:off x="4195381" y="2784130"/>
            <a:ext cx="660565" cy="570171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1039773" y="2153632"/>
            <a:ext cx="886263" cy="762937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745" y="1888800"/>
            <a:ext cx="3291840" cy="33576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>
            <p:ph type="title"/>
          </p:nvPr>
        </p:nvSpPr>
        <p:spPr>
          <a:xfrm>
            <a:off x="2359050" y="220475"/>
            <a:ext cx="39726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Piano</a:t>
            </a:r>
            <a:r>
              <a:rPr lang="en"/>
              <a:t> vs Violin </a:t>
            </a:r>
            <a:endParaRPr/>
          </a:p>
        </p:txBody>
      </p:sp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400" y="2112400"/>
            <a:ext cx="3196844" cy="3712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25" y="995975"/>
            <a:ext cx="31718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3988" y="995975"/>
            <a:ext cx="3332388" cy="99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2707800" y="316775"/>
            <a:ext cx="39543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Piano vs Violin </a:t>
            </a:r>
            <a:endParaRPr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125" y="1072175"/>
            <a:ext cx="3371856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150" y="1072175"/>
            <a:ext cx="3314808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2359050" y="220475"/>
            <a:ext cx="4705500" cy="62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Purists vs TV fans </a:t>
            </a:r>
            <a:endParaRPr/>
          </a:p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575" y="1133475"/>
            <a:ext cx="35350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375" y="1133475"/>
            <a:ext cx="3535050" cy="269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sanio template">
  <a:themeElements>
    <a:clrScheme name="Custom 347">
      <a:dk1>
        <a:srgbClr val="111111"/>
      </a:dk1>
      <a:lt1>
        <a:srgbClr val="FFFFFF"/>
      </a:lt1>
      <a:dk2>
        <a:srgbClr val="434343"/>
      </a:dk2>
      <a:lt2>
        <a:srgbClr val="F3F3F3"/>
      </a:lt2>
      <a:accent1>
        <a:srgbClr val="FFBC00"/>
      </a:accent1>
      <a:accent2>
        <a:srgbClr val="FF8100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B45F0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